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77" r:id="rId3"/>
  </p:sldMasterIdLst>
  <p:notesMasterIdLst>
    <p:notesMasterId r:id="rId38"/>
  </p:notesMasterIdLst>
  <p:handoutMasterIdLst>
    <p:handoutMasterId r:id="rId39"/>
  </p:handoutMasterIdLst>
  <p:sldIdLst>
    <p:sldId id="1171" r:id="rId4"/>
    <p:sldId id="1118" r:id="rId5"/>
    <p:sldId id="1173" r:id="rId6"/>
    <p:sldId id="1177" r:id="rId7"/>
    <p:sldId id="1181" r:id="rId8"/>
    <p:sldId id="1182" r:id="rId9"/>
    <p:sldId id="1183" r:id="rId10"/>
    <p:sldId id="1184" r:id="rId11"/>
    <p:sldId id="1186" r:id="rId12"/>
    <p:sldId id="1187" r:id="rId13"/>
    <p:sldId id="1188" r:id="rId14"/>
    <p:sldId id="1189" r:id="rId15"/>
    <p:sldId id="1191" r:id="rId16"/>
    <p:sldId id="1192" r:id="rId17"/>
    <p:sldId id="1194" r:id="rId18"/>
    <p:sldId id="1195" r:id="rId19"/>
    <p:sldId id="1196" r:id="rId20"/>
    <p:sldId id="1197" r:id="rId21"/>
    <p:sldId id="1200" r:id="rId22"/>
    <p:sldId id="1201" r:id="rId23"/>
    <p:sldId id="1203" r:id="rId24"/>
    <p:sldId id="1206" r:id="rId25"/>
    <p:sldId id="1210" r:id="rId26"/>
    <p:sldId id="1253" r:id="rId27"/>
    <p:sldId id="1167" r:id="rId28"/>
    <p:sldId id="1170" r:id="rId29"/>
    <p:sldId id="1230" r:id="rId30"/>
    <p:sldId id="1245" r:id="rId31"/>
    <p:sldId id="1247" r:id="rId32"/>
    <p:sldId id="1249" r:id="rId33"/>
    <p:sldId id="1250" r:id="rId34"/>
    <p:sldId id="1252" r:id="rId35"/>
    <p:sldId id="1244" r:id="rId36"/>
    <p:sldId id="1238" r:id="rId3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FFFFFF"/>
    <a:srgbClr val="0E7699"/>
    <a:srgbClr val="CC99FF"/>
    <a:srgbClr val="CCCCFF"/>
    <a:srgbClr val="CCECFF"/>
    <a:srgbClr val="993366"/>
    <a:srgbClr val="CC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4"/>
      </p:cViewPr>
      <p:guideLst>
        <p:guide orient="horz" pos="2256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62"/>
    </p:cViewPr>
  </p:sorterViewPr>
  <p:notesViewPr>
    <p:cSldViewPr>
      <p:cViewPr varScale="1">
        <p:scale>
          <a:sx n="38" d="100"/>
          <a:sy n="38" d="100"/>
        </p:scale>
        <p:origin x="-135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Organic%20Funding%20to%20states%2010-12-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ORG%20and%20OREI%20by%20State%2010-12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114234195620005"/>
          <c:y val="2.10337492428831E-2"/>
          <c:w val="0.75885765804380023"/>
          <c:h val="0.84738907328891611"/>
        </c:manualLayout>
      </c:layout>
      <c:bar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NIFA Grant Programs</c:v>
                </c:pt>
              </c:strCache>
            </c:strRef>
          </c:tx>
          <c:spPr>
            <a:solidFill>
              <a:srgbClr val="008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Sheet1!$A$5:$A$6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Sheet1!$B$5:$B$6</c:f>
              <c:numCache>
                <c:formatCode>General</c:formatCode>
                <c:ptCount val="2"/>
                <c:pt idx="0">
                  <c:v>24840182</c:v>
                </c:pt>
                <c:pt idx="1">
                  <c:v>5274718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NIFA Formula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Sheet1!$A$5:$A$6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Sheet1!$C$5:$C$6</c:f>
              <c:numCache>
                <c:formatCode>General</c:formatCode>
                <c:ptCount val="2"/>
                <c:pt idx="0">
                  <c:v>5462817.9999999991</c:v>
                </c:pt>
                <c:pt idx="1">
                  <c:v>5087282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rgbClr val="0000FF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Sheet1!$A$5:$A$6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Sheet1!$D$5:$D$6</c:f>
              <c:numCache>
                <c:formatCode>General</c:formatCode>
                <c:ptCount val="2"/>
                <c:pt idx="0">
                  <c:v>21484000</c:v>
                </c:pt>
                <c:pt idx="1">
                  <c:v>17538999.999999996</c:v>
                </c:pt>
              </c:numCache>
            </c:numRef>
          </c:val>
        </c:ser>
        <c:dLbls/>
        <c:overlap val="100"/>
        <c:axId val="117368704"/>
        <c:axId val="117370240"/>
      </c:barChart>
      <c:catAx>
        <c:axId val="11736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117370240"/>
        <c:crosses val="autoZero"/>
        <c:auto val="1"/>
        <c:lblAlgn val="ctr"/>
        <c:lblOffset val="100"/>
      </c:catAx>
      <c:valAx>
        <c:axId val="11737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Funds</a:t>
                </a:r>
                <a:r>
                  <a:rPr lang="en-US" sz="1800" baseline="0"/>
                  <a:t> 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1214726737290202E-2"/>
              <c:y val="0.467657682118719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736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25821303073917"/>
          <c:y val="0.13207153392871596"/>
          <c:w val="0.27623827194014505"/>
          <c:h val="0.16924782556026705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view3D>
      <c:rAngAx val="1"/>
    </c:view3D>
    <c:plotArea>
      <c:layout>
        <c:manualLayout>
          <c:layoutTarget val="inner"/>
          <c:xMode val="edge"/>
          <c:yMode val="edge"/>
          <c:x val="9.1238723066593447E-2"/>
          <c:y val="7.4074074074074112E-2"/>
          <c:w val="0.90374510162973809"/>
          <c:h val="0.82246937882764681"/>
        </c:manualLayout>
      </c:layout>
      <c:bar3DChart>
        <c:barDir val="col"/>
        <c:grouping val="stacked"/>
        <c:ser>
          <c:idx val="0"/>
          <c:order val="0"/>
          <c:tx>
            <c:strRef>
              <c:f>Sheet1!$B$4</c:f>
              <c:strCache>
                <c:ptCount val="1"/>
                <c:pt idx="0">
                  <c:v>Organic Transition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Sheet1!$A$5:$A$19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Sheet1!$B$5:$B$19</c:f>
              <c:numCache>
                <c:formatCode>General</c:formatCode>
                <c:ptCount val="15"/>
                <c:pt idx="0">
                  <c:v>0.6307020000000001</c:v>
                </c:pt>
                <c:pt idx="1">
                  <c:v>1.4187779999999999</c:v>
                </c:pt>
                <c:pt idx="2">
                  <c:v>1.9958019999999999</c:v>
                </c:pt>
                <c:pt idx="9">
                  <c:v>4.3141729999999958</c:v>
                </c:pt>
                <c:pt idx="10">
                  <c:v>3.783245</c:v>
                </c:pt>
                <c:pt idx="11">
                  <c:v>3.7891790000000003</c:v>
                </c:pt>
                <c:pt idx="12">
                  <c:v>3.4834330000000002</c:v>
                </c:pt>
                <c:pt idx="13">
                  <c:v>3.4937390000000001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Integrated Organic and Water Quality Program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Sheet1!$A$5:$A$19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Sheet1!$C$5:$C$19</c:f>
              <c:numCache>
                <c:formatCode>General</c:formatCode>
                <c:ptCount val="15"/>
                <c:pt idx="8">
                  <c:v>1.9173229999999997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Integrated Organic Programs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Sheet1!$A$5:$A$19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Sheet1!$D$5:$D$19</c:f>
              <c:numCache>
                <c:formatCode>General</c:formatCode>
                <c:ptCount val="15"/>
                <c:pt idx="3">
                  <c:v>4.6149799999999939</c:v>
                </c:pt>
                <c:pt idx="4">
                  <c:v>4.5955819999999958</c:v>
                </c:pt>
                <c:pt idx="5">
                  <c:v>4.6025709999999949</c:v>
                </c:pt>
                <c:pt idx="6">
                  <c:v>4.6030280000000001</c:v>
                </c:pt>
                <c:pt idx="7">
                  <c:v>4.5782860000000003</c:v>
                </c:pt>
              </c:numCache>
            </c:numRef>
          </c:val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Organic Agriculture Research and Extension Initiative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Sheet1!$A$5:$A$19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Sheet1!$E$5:$E$19</c:f>
              <c:numCache>
                <c:formatCode>General</c:formatCode>
                <c:ptCount val="15"/>
                <c:pt idx="8">
                  <c:v>17.198359</c:v>
                </c:pt>
                <c:pt idx="9">
                  <c:v>18.542410999999998</c:v>
                </c:pt>
                <c:pt idx="10">
                  <c:v>19.112048999999999</c:v>
                </c:pt>
                <c:pt idx="11">
                  <c:v>19.115344</c:v>
                </c:pt>
                <c:pt idx="12">
                  <c:v>0</c:v>
                </c:pt>
                <c:pt idx="13">
                  <c:v>19.626476</c:v>
                </c:pt>
              </c:numCache>
            </c:numRef>
          </c:val>
        </c:ser>
        <c:dLbls/>
        <c:shape val="box"/>
        <c:axId val="74554752"/>
        <c:axId val="74568832"/>
        <c:axId val="0"/>
      </c:bar3DChart>
      <c:catAx>
        <c:axId val="74554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4568832"/>
        <c:crosses val="autoZero"/>
        <c:auto val="1"/>
        <c:lblAlgn val="ctr"/>
        <c:lblOffset val="100"/>
      </c:catAx>
      <c:valAx>
        <c:axId val="74568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Funds</a:t>
                </a:r>
                <a:r>
                  <a:rPr lang="en-US" sz="1800" baseline="0"/>
                  <a:t> Awarded (Million)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1214795824940503E-2"/>
              <c:y val="0.2533053496989349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455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17402185192"/>
          <c:y val="9.4775358962482639E-2"/>
          <c:w val="0.41407799369115605"/>
          <c:h val="0.27192218619731406"/>
        </c:manualLayout>
      </c:layout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100539295543304"/>
          <c:y val="3.9799554403759513E-2"/>
          <c:w val="0.85983726866732701"/>
          <c:h val="0.8069703861135481"/>
        </c:manualLayout>
      </c:layout>
      <c:bar3DChart>
        <c:barDir val="col"/>
        <c:grouping val="stacked"/>
        <c:ser>
          <c:idx val="0"/>
          <c:order val="0"/>
          <c:tx>
            <c:strRef>
              <c:f>Graphs!$B$28</c:f>
              <c:strCache>
                <c:ptCount val="1"/>
                <c:pt idx="0">
                  <c:v>Funded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cat>
            <c:numRef>
              <c:f>Graphs!$A$29:$A$42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Graphs!$B$29:$B$42</c:f>
              <c:numCache>
                <c:formatCode>General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24</c:v>
                </c:pt>
                <c:pt idx="4">
                  <c:v>32</c:v>
                </c:pt>
                <c:pt idx="5">
                  <c:v>42</c:v>
                </c:pt>
                <c:pt idx="6">
                  <c:v>53</c:v>
                </c:pt>
                <c:pt idx="7">
                  <c:v>61</c:v>
                </c:pt>
                <c:pt idx="8">
                  <c:v>90</c:v>
                </c:pt>
                <c:pt idx="9">
                  <c:v>117</c:v>
                </c:pt>
                <c:pt idx="10">
                  <c:v>140</c:v>
                </c:pt>
                <c:pt idx="11">
                  <c:v>155</c:v>
                </c:pt>
                <c:pt idx="12">
                  <c:v>160</c:v>
                </c:pt>
                <c:pt idx="13">
                  <c:v>186</c:v>
                </c:pt>
              </c:numCache>
            </c:numRef>
          </c:val>
        </c:ser>
        <c:ser>
          <c:idx val="1"/>
          <c:order val="1"/>
          <c:tx>
            <c:strRef>
              <c:f>Graphs!$C$28</c:f>
              <c:strCache>
                <c:ptCount val="1"/>
                <c:pt idx="0">
                  <c:v>Declined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numRef>
              <c:f>Graphs!$A$29:$A$42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Graphs!$C$29:$C$42</c:f>
              <c:numCache>
                <c:formatCode>General</c:formatCode>
                <c:ptCount val="14"/>
                <c:pt idx="0">
                  <c:v>1</c:v>
                </c:pt>
                <c:pt idx="1">
                  <c:v>9</c:v>
                </c:pt>
                <c:pt idx="2">
                  <c:v>33</c:v>
                </c:pt>
                <c:pt idx="3">
                  <c:v>128</c:v>
                </c:pt>
                <c:pt idx="4">
                  <c:v>200</c:v>
                </c:pt>
                <c:pt idx="5">
                  <c:v>246</c:v>
                </c:pt>
                <c:pt idx="6">
                  <c:v>295</c:v>
                </c:pt>
                <c:pt idx="7">
                  <c:v>337</c:v>
                </c:pt>
                <c:pt idx="8">
                  <c:v>448</c:v>
                </c:pt>
                <c:pt idx="9">
                  <c:v>557</c:v>
                </c:pt>
                <c:pt idx="10">
                  <c:v>626</c:v>
                </c:pt>
                <c:pt idx="11">
                  <c:v>725</c:v>
                </c:pt>
                <c:pt idx="12">
                  <c:v>760</c:v>
                </c:pt>
                <c:pt idx="13">
                  <c:v>840</c:v>
                </c:pt>
              </c:numCache>
            </c:numRef>
          </c:val>
        </c:ser>
        <c:dLbls/>
        <c:shape val="cylinder"/>
        <c:axId val="74638848"/>
        <c:axId val="74640768"/>
        <c:axId val="0"/>
      </c:bar3DChart>
      <c:catAx>
        <c:axId val="74638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</a:t>
                </a:r>
              </a:p>
            </c:rich>
          </c:tx>
          <c:layout>
            <c:manualLayout>
              <c:xMode val="edge"/>
              <c:yMode val="edge"/>
              <c:x val="0.47696074444360903"/>
              <c:y val="0.9362364057740939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4640768"/>
        <c:crosses val="autoZero"/>
        <c:auto val="1"/>
        <c:lblAlgn val="ctr"/>
        <c:lblOffset val="100"/>
      </c:catAx>
      <c:valAx>
        <c:axId val="74640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 of proposals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6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48130264019004"/>
          <c:y val="0.16534526522355397"/>
          <c:w val="0.17886817019646006"/>
          <c:h val="0.119310688501488"/>
        </c:manualLayout>
      </c:layout>
      <c:spPr>
        <a:solidFill>
          <a:schemeClr val="bg1">
            <a:lumMod val="65000"/>
          </a:schemeClr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spPr>
    <a:noFill/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1A5B0-6BB0-C64A-9955-D04E3ADA456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BFDEB3-A5B9-D845-BE64-4426526A8132}">
      <dgm:prSet phldrT="[Text]"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Soil quality</a:t>
          </a:r>
          <a:endParaRPr lang="en-US" sz="1200" b="1" dirty="0">
            <a:solidFill>
              <a:srgbClr val="FFFFFF"/>
            </a:solidFill>
          </a:endParaRPr>
        </a:p>
      </dgm:t>
    </dgm:pt>
    <dgm:pt modelId="{37A1B6DB-733B-DC4D-9DBD-F2B71FF2681B}" type="parTrans" cxnId="{D41A290A-2B62-F640-8973-5A7782C784FB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7464FABA-EC95-D342-B7C6-14FB2B650576}" type="sibTrans" cxnId="{D41A290A-2B62-F640-8973-5A7782C784FB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DCDD17D1-6E73-2E42-8799-929F87C1F544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kern="12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rPr>
            <a:t>Plasticulture</a:t>
          </a:r>
          <a:endParaRPr lang="en-US" sz="1200" b="1" kern="1200" dirty="0">
            <a:solidFill>
              <a:srgbClr val="FFFFFF"/>
            </a:solidFill>
            <a:latin typeface="Arial" charset="0"/>
            <a:ea typeface="ＭＳ Ｐゴシック" charset="0"/>
            <a:cs typeface="ＭＳ Ｐゴシック" charset="0"/>
          </a:endParaRPr>
        </a:p>
      </dgm:t>
    </dgm:pt>
    <dgm:pt modelId="{B007B658-E92E-A54A-B710-AE1200238FA4}" type="parTrans" cxnId="{BEB55257-15AE-4A48-B6AD-C14E6B9466C0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335F61FF-6B3C-424A-A761-E33E676F2BAA}" type="sibTrans" cxnId="{BEB55257-15AE-4A48-B6AD-C14E6B9466C0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8872CBE1-6306-5042-8107-175D72CA17BC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 Insects</a:t>
          </a:r>
          <a:endParaRPr lang="en-US" sz="1200" b="1" dirty="0">
            <a:solidFill>
              <a:srgbClr val="FFFFFF"/>
            </a:solidFill>
          </a:endParaRPr>
        </a:p>
      </dgm:t>
    </dgm:pt>
    <dgm:pt modelId="{98B3BD17-A0C4-C442-9D7C-F3AF4275E5D9}" type="parTrans" cxnId="{0F6808F9-AD3F-4D4B-8BA5-6D4E2DDB92DC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835E383C-71D0-9441-8B7E-9E57BE025668}" type="sibTrans" cxnId="{0F6808F9-AD3F-4D4B-8BA5-6D4E2DDB92DC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BF7F75CF-59AF-0447-9788-CE4FD2AC411B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Physiology</a:t>
          </a:r>
          <a:endParaRPr lang="en-US" sz="1200" b="1" dirty="0">
            <a:solidFill>
              <a:srgbClr val="FFFFFF"/>
            </a:solidFill>
          </a:endParaRPr>
        </a:p>
      </dgm:t>
    </dgm:pt>
    <dgm:pt modelId="{D236C47A-755F-904C-9631-59E8EE1756C5}" type="parTrans" cxnId="{8F1AC694-51C2-A34F-B23D-04FD6482C676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4A76FA97-AEE8-A849-BC6C-7025A17216A8}" type="sibTrans" cxnId="{8F1AC694-51C2-A34F-B23D-04FD6482C676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BC682544-3EEC-254E-BC40-78E5A9903CBB}">
      <dgm:prSet/>
      <dgm:spPr/>
      <dgm:t>
        <a:bodyPr/>
        <a:lstStyle/>
        <a:p>
          <a:endParaRPr lang="en-US" sz="1200" dirty="0">
            <a:solidFill>
              <a:srgbClr val="008000"/>
            </a:solidFill>
          </a:endParaRPr>
        </a:p>
      </dgm:t>
    </dgm:pt>
    <dgm:pt modelId="{1D3078B0-1632-714E-992C-C7D384DF91B2}" type="parTrans" cxnId="{C340888E-121F-EB47-9ECD-B41CBF467FE7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D8AA6C64-DBCE-9C40-B96B-A60D70588C0C}" type="sibTrans" cxnId="{C340888E-121F-EB47-9ECD-B41CBF467FE7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4AFD912A-08CF-E143-A1D2-9FF71A7975A4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Genetics</a:t>
          </a:r>
          <a:endParaRPr lang="en-US" sz="1200" b="1" dirty="0">
            <a:solidFill>
              <a:srgbClr val="FFFFFF"/>
            </a:solidFill>
          </a:endParaRPr>
        </a:p>
      </dgm:t>
    </dgm:pt>
    <dgm:pt modelId="{7D8A0DD1-4837-5D4D-B797-18AA6493AED6}" type="parTrans" cxnId="{3440DF22-B351-F149-9794-CAE91475E2AB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818F78BA-E14B-6E43-A050-7F69E8E70406}" type="sibTrans" cxnId="{3440DF22-B351-F149-9794-CAE91475E2AB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B521B86D-E2BD-E44F-BDFB-F3C3AADDDA53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Nematodes</a:t>
          </a:r>
          <a:endParaRPr lang="en-US" sz="1200" b="1" dirty="0">
            <a:solidFill>
              <a:srgbClr val="FFFFFF"/>
            </a:solidFill>
          </a:endParaRPr>
        </a:p>
      </dgm:t>
    </dgm:pt>
    <dgm:pt modelId="{2CDD737C-9AFA-6045-8213-19E4DD13D23C}" type="parTrans" cxnId="{61463E12-5961-144E-A62B-5D259AE5D75B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CCA1F592-D3B5-1742-9451-6BB9FDCE7D06}" type="sibTrans" cxnId="{61463E12-5961-144E-A62B-5D259AE5D75B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AB8C4C03-C0C2-8748-8159-4EA13E5BB8D3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Diseases</a:t>
          </a:r>
          <a:endParaRPr lang="en-US" sz="1200" b="1" dirty="0">
            <a:solidFill>
              <a:srgbClr val="FFFFFF"/>
            </a:solidFill>
          </a:endParaRPr>
        </a:p>
      </dgm:t>
    </dgm:pt>
    <dgm:pt modelId="{23DE5700-C401-0341-9DE4-4CA221A867EB}" type="parTrans" cxnId="{7D323829-6B09-2C4B-9731-18050C36DADA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303DAFDB-9FF0-B648-A0AF-36EABAC22782}" type="sibTrans" cxnId="{7D323829-6B09-2C4B-9731-18050C36DADA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C7523903-0210-1E4A-89AE-9F9341B18EE8}">
      <dgm:prSet custT="1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FFFF"/>
              </a:solidFill>
            </a:rPr>
            <a:t>Weeds</a:t>
          </a:r>
          <a:endParaRPr lang="en-US" sz="1200" b="1" dirty="0">
            <a:solidFill>
              <a:srgbClr val="FFFFFF"/>
            </a:solidFill>
          </a:endParaRPr>
        </a:p>
      </dgm:t>
    </dgm:pt>
    <dgm:pt modelId="{601B9680-4139-2D43-9580-08090213A15C}" type="parTrans" cxnId="{63DAC0FB-C26A-524E-B201-E09276C274DB}">
      <dgm:prSet/>
      <dgm:spPr>
        <a:ln>
          <a:solidFill>
            <a:srgbClr val="FFFFFF"/>
          </a:solidFill>
        </a:ln>
      </dgm:spPr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D45F11D0-44C9-C941-AF0B-AA777A841C0E}" type="sibTrans" cxnId="{63DAC0FB-C26A-524E-B201-E09276C274DB}">
      <dgm:prSet/>
      <dgm:spPr/>
      <dgm:t>
        <a:bodyPr/>
        <a:lstStyle/>
        <a:p>
          <a:endParaRPr lang="en-US" sz="1200">
            <a:solidFill>
              <a:srgbClr val="008000"/>
            </a:solidFill>
          </a:endParaRPr>
        </a:p>
      </dgm:t>
    </dgm:pt>
    <dgm:pt modelId="{1DAE4D2F-839E-9348-A4B8-6229723C0890}" type="pres">
      <dgm:prSet presAssocID="{8241A5B0-6BB0-C64A-9955-D04E3ADA4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DBB615-26D4-E742-BE1A-862151711C96}" type="pres">
      <dgm:prSet presAssocID="{73BFDEB3-A5B9-D845-BE64-4426526A8132}" presName="singleCycle" presStyleCnt="0"/>
      <dgm:spPr/>
    </dgm:pt>
    <dgm:pt modelId="{FED5E74F-86D9-754E-9F4F-E01C24DD0AFC}" type="pres">
      <dgm:prSet presAssocID="{73BFDEB3-A5B9-D845-BE64-4426526A8132}" presName="singleCenter" presStyleLbl="node1" presStyleIdx="0" presStyleCnt="8" custScaleX="100000" custScaleY="2936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E731B08-773C-2748-B4AB-D14417F4C92B}" type="pres">
      <dgm:prSet presAssocID="{B007B658-E92E-A54A-B710-AE1200238FA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BC27B4AF-7FE5-654C-82E8-7FA07C7414BE}" type="pres">
      <dgm:prSet presAssocID="{DCDD17D1-6E73-2E42-8799-929F87C1F544}" presName="text0" presStyleLbl="node1" presStyleIdx="1" presStyleCnt="8" custScaleX="149254" custScaleY="35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709C-FAEE-CF49-99E6-EDF376BCE58F}" type="pres">
      <dgm:prSet presAssocID="{7D8A0DD1-4837-5D4D-B797-18AA6493AED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0EF702C5-BED3-8346-BA99-885646B281E1}" type="pres">
      <dgm:prSet presAssocID="{4AFD912A-08CF-E143-A1D2-9FF71A7975A4}" presName="text0" presStyleLbl="node1" presStyleIdx="2" presStyleCnt="8" custScaleX="147720" custScaleY="36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4B521-09A7-FB42-8918-4FC9F16938B9}" type="pres">
      <dgm:prSet presAssocID="{2CDD737C-9AFA-6045-8213-19E4DD13D23C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0E7747A-A44D-4549-B316-F12C0BF081A2}" type="pres">
      <dgm:prSet presAssocID="{B521B86D-E2BD-E44F-BDFB-F3C3AADDDA53}" presName="text0" presStyleLbl="node1" presStyleIdx="3" presStyleCnt="8" custScaleX="124978" custScaleY="59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5680-1073-9F4C-97A7-2637F70CCA1F}" type="pres">
      <dgm:prSet presAssocID="{23DE5700-C401-0341-9DE4-4CA221A867EB}" presName="Name56" presStyleLbl="parChTrans1D2" presStyleIdx="3" presStyleCnt="7"/>
      <dgm:spPr/>
      <dgm:t>
        <a:bodyPr/>
        <a:lstStyle/>
        <a:p>
          <a:endParaRPr lang="en-US"/>
        </a:p>
      </dgm:t>
    </dgm:pt>
    <dgm:pt modelId="{78A56F1F-0589-AD41-8CCC-1F1A665A6D54}" type="pres">
      <dgm:prSet presAssocID="{AB8C4C03-C0C2-8748-8159-4EA13E5BB8D3}" presName="text0" presStyleLbl="node1" presStyleIdx="4" presStyleCnt="8" custScaleY="31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A6D72-3F48-AF4C-8A12-64ACA84ECB39}" type="pres">
      <dgm:prSet presAssocID="{98B3BD17-A0C4-C442-9D7C-F3AF4275E5D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CD224C9E-8614-3148-A3E1-3E98A550ABCD}" type="pres">
      <dgm:prSet presAssocID="{8872CBE1-6306-5042-8107-175D72CA17BC}" presName="text0" presStyleLbl="node1" presStyleIdx="5" presStyleCnt="8" custScaleY="5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53F05-204C-6148-9AA4-9E15313D4195}" type="pres">
      <dgm:prSet presAssocID="{601B9680-4139-2D43-9580-08090213A15C}" presName="Name56" presStyleLbl="parChTrans1D2" presStyleIdx="5" presStyleCnt="7"/>
      <dgm:spPr/>
      <dgm:t>
        <a:bodyPr/>
        <a:lstStyle/>
        <a:p>
          <a:endParaRPr lang="en-US"/>
        </a:p>
      </dgm:t>
    </dgm:pt>
    <dgm:pt modelId="{9710F96B-76F0-1549-8147-F30057154126}" type="pres">
      <dgm:prSet presAssocID="{C7523903-0210-1E4A-89AE-9F9341B18EE8}" presName="text0" presStyleLbl="node1" presStyleIdx="6" presStyleCnt="8" custScaleY="59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4CCD5-A2E6-CE4F-9E6E-F6A6E53717EE}" type="pres">
      <dgm:prSet presAssocID="{D236C47A-755F-904C-9631-59E8EE1756C5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8204718-F461-8845-8BDA-84D0458B53A9}" type="pres">
      <dgm:prSet presAssocID="{BF7F75CF-59AF-0447-9788-CE4FD2AC411B}" presName="text0" presStyleLbl="node1" presStyleIdx="7" presStyleCnt="8" custScaleX="113474" custScaleY="69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00A8D-F92C-E741-8155-B8F76C64257B}" type="presOf" srcId="{B007B658-E92E-A54A-B710-AE1200238FA4}" destId="{AE731B08-773C-2748-B4AB-D14417F4C92B}" srcOrd="0" destOrd="0" presId="urn:microsoft.com/office/officeart/2008/layout/RadialCluster"/>
    <dgm:cxn modelId="{36C4E5D0-5BAE-594A-9A3D-6B51DE7E384B}" type="presOf" srcId="{4AFD912A-08CF-E143-A1D2-9FF71A7975A4}" destId="{0EF702C5-BED3-8346-BA99-885646B281E1}" srcOrd="0" destOrd="0" presId="urn:microsoft.com/office/officeart/2008/layout/RadialCluster"/>
    <dgm:cxn modelId="{63DAC0FB-C26A-524E-B201-E09276C274DB}" srcId="{73BFDEB3-A5B9-D845-BE64-4426526A8132}" destId="{C7523903-0210-1E4A-89AE-9F9341B18EE8}" srcOrd="5" destOrd="0" parTransId="{601B9680-4139-2D43-9580-08090213A15C}" sibTransId="{D45F11D0-44C9-C941-AF0B-AA777A841C0E}"/>
    <dgm:cxn modelId="{C340888E-121F-EB47-9ECD-B41CBF467FE7}" srcId="{73BFDEB3-A5B9-D845-BE64-4426526A8132}" destId="{BC682544-3EEC-254E-BC40-78E5A9903CBB}" srcOrd="7" destOrd="0" parTransId="{1D3078B0-1632-714E-992C-C7D384DF91B2}" sibTransId="{D8AA6C64-DBCE-9C40-B96B-A60D70588C0C}"/>
    <dgm:cxn modelId="{D41A290A-2B62-F640-8973-5A7782C784FB}" srcId="{8241A5B0-6BB0-C64A-9955-D04E3ADA4568}" destId="{73BFDEB3-A5B9-D845-BE64-4426526A8132}" srcOrd="0" destOrd="0" parTransId="{37A1B6DB-733B-DC4D-9DBD-F2B71FF2681B}" sibTransId="{7464FABA-EC95-D342-B7C6-14FB2B650576}"/>
    <dgm:cxn modelId="{BEB55257-15AE-4A48-B6AD-C14E6B9466C0}" srcId="{73BFDEB3-A5B9-D845-BE64-4426526A8132}" destId="{DCDD17D1-6E73-2E42-8799-929F87C1F544}" srcOrd="0" destOrd="0" parTransId="{B007B658-E92E-A54A-B710-AE1200238FA4}" sibTransId="{335F61FF-6B3C-424A-A761-E33E676F2BAA}"/>
    <dgm:cxn modelId="{90300DE6-D469-5E49-A202-91BE4B4C8C71}" type="presOf" srcId="{98B3BD17-A0C4-C442-9D7C-F3AF4275E5D9}" destId="{EC7A6D72-3F48-AF4C-8A12-64ACA84ECB39}" srcOrd="0" destOrd="0" presId="urn:microsoft.com/office/officeart/2008/layout/RadialCluster"/>
    <dgm:cxn modelId="{31946B24-3BB8-BA46-858C-3A8A9092C3A0}" type="presOf" srcId="{23DE5700-C401-0341-9DE4-4CA221A867EB}" destId="{CE1B5680-1073-9F4C-97A7-2637F70CCA1F}" srcOrd="0" destOrd="0" presId="urn:microsoft.com/office/officeart/2008/layout/RadialCluster"/>
    <dgm:cxn modelId="{B34DCD9C-22E6-2A46-8805-DC9CEC80448A}" type="presOf" srcId="{D236C47A-755F-904C-9631-59E8EE1756C5}" destId="{3C04CCD5-A2E6-CE4F-9E6E-F6A6E53717EE}" srcOrd="0" destOrd="0" presId="urn:microsoft.com/office/officeart/2008/layout/RadialCluster"/>
    <dgm:cxn modelId="{61463E12-5961-144E-A62B-5D259AE5D75B}" srcId="{73BFDEB3-A5B9-D845-BE64-4426526A8132}" destId="{B521B86D-E2BD-E44F-BDFB-F3C3AADDDA53}" srcOrd="2" destOrd="0" parTransId="{2CDD737C-9AFA-6045-8213-19E4DD13D23C}" sibTransId="{CCA1F592-D3B5-1742-9451-6BB9FDCE7D06}"/>
    <dgm:cxn modelId="{9DE7938E-22DA-2C4D-80F4-043C65B779B2}" type="presOf" srcId="{8241A5B0-6BB0-C64A-9955-D04E3ADA4568}" destId="{1DAE4D2F-839E-9348-A4B8-6229723C0890}" srcOrd="0" destOrd="0" presId="urn:microsoft.com/office/officeart/2008/layout/RadialCluster"/>
    <dgm:cxn modelId="{92F8AE9B-3879-F74A-A160-5A7A22C2EB46}" type="presOf" srcId="{73BFDEB3-A5B9-D845-BE64-4426526A8132}" destId="{FED5E74F-86D9-754E-9F4F-E01C24DD0AFC}" srcOrd="0" destOrd="0" presId="urn:microsoft.com/office/officeart/2008/layout/RadialCluster"/>
    <dgm:cxn modelId="{276F677D-B514-114B-9C18-88335F1EDB64}" type="presOf" srcId="{DCDD17D1-6E73-2E42-8799-929F87C1F544}" destId="{BC27B4AF-7FE5-654C-82E8-7FA07C7414BE}" srcOrd="0" destOrd="0" presId="urn:microsoft.com/office/officeart/2008/layout/RadialCluster"/>
    <dgm:cxn modelId="{8F1AC694-51C2-A34F-B23D-04FD6482C676}" srcId="{73BFDEB3-A5B9-D845-BE64-4426526A8132}" destId="{BF7F75CF-59AF-0447-9788-CE4FD2AC411B}" srcOrd="6" destOrd="0" parTransId="{D236C47A-755F-904C-9631-59E8EE1756C5}" sibTransId="{4A76FA97-AEE8-A849-BC6C-7025A17216A8}"/>
    <dgm:cxn modelId="{C9C71F6F-7C31-8840-8B25-6A670D37EE0A}" type="presOf" srcId="{B521B86D-E2BD-E44F-BDFB-F3C3AADDDA53}" destId="{00E7747A-A44D-4549-B316-F12C0BF081A2}" srcOrd="0" destOrd="0" presId="urn:microsoft.com/office/officeart/2008/layout/RadialCluster"/>
    <dgm:cxn modelId="{8D30CE34-0C11-FF4C-AD5D-3C6F1CCB0E60}" type="presOf" srcId="{2CDD737C-9AFA-6045-8213-19E4DD13D23C}" destId="{6A14B521-09A7-FB42-8918-4FC9F16938B9}" srcOrd="0" destOrd="0" presId="urn:microsoft.com/office/officeart/2008/layout/RadialCluster"/>
    <dgm:cxn modelId="{EAC39C3E-26E8-A14C-BAC4-A49338123FD0}" type="presOf" srcId="{BF7F75CF-59AF-0447-9788-CE4FD2AC411B}" destId="{38204718-F461-8845-8BDA-84D0458B53A9}" srcOrd="0" destOrd="0" presId="urn:microsoft.com/office/officeart/2008/layout/RadialCluster"/>
    <dgm:cxn modelId="{E965C4C8-A889-3644-8C92-C9700E7ECF71}" type="presOf" srcId="{8872CBE1-6306-5042-8107-175D72CA17BC}" destId="{CD224C9E-8614-3148-A3E1-3E98A550ABCD}" srcOrd="0" destOrd="0" presId="urn:microsoft.com/office/officeart/2008/layout/RadialCluster"/>
    <dgm:cxn modelId="{7D323829-6B09-2C4B-9731-18050C36DADA}" srcId="{73BFDEB3-A5B9-D845-BE64-4426526A8132}" destId="{AB8C4C03-C0C2-8748-8159-4EA13E5BB8D3}" srcOrd="3" destOrd="0" parTransId="{23DE5700-C401-0341-9DE4-4CA221A867EB}" sibTransId="{303DAFDB-9FF0-B648-A0AF-36EABAC22782}"/>
    <dgm:cxn modelId="{636985F5-A0F6-C847-8952-5A8CED04322E}" type="presOf" srcId="{7D8A0DD1-4837-5D4D-B797-18AA6493AED6}" destId="{BC88709C-FAEE-CF49-99E6-EDF376BCE58F}" srcOrd="0" destOrd="0" presId="urn:microsoft.com/office/officeart/2008/layout/RadialCluster"/>
    <dgm:cxn modelId="{AE68F643-F07A-E44A-9CFA-328577C75C8A}" type="presOf" srcId="{AB8C4C03-C0C2-8748-8159-4EA13E5BB8D3}" destId="{78A56F1F-0589-AD41-8CCC-1F1A665A6D54}" srcOrd="0" destOrd="0" presId="urn:microsoft.com/office/officeart/2008/layout/RadialCluster"/>
    <dgm:cxn modelId="{0F6808F9-AD3F-4D4B-8BA5-6D4E2DDB92DC}" srcId="{73BFDEB3-A5B9-D845-BE64-4426526A8132}" destId="{8872CBE1-6306-5042-8107-175D72CA17BC}" srcOrd="4" destOrd="0" parTransId="{98B3BD17-A0C4-C442-9D7C-F3AF4275E5D9}" sibTransId="{835E383C-71D0-9441-8B7E-9E57BE025668}"/>
    <dgm:cxn modelId="{3440DF22-B351-F149-9794-CAE91475E2AB}" srcId="{73BFDEB3-A5B9-D845-BE64-4426526A8132}" destId="{4AFD912A-08CF-E143-A1D2-9FF71A7975A4}" srcOrd="1" destOrd="0" parTransId="{7D8A0DD1-4837-5D4D-B797-18AA6493AED6}" sibTransId="{818F78BA-E14B-6E43-A050-7F69E8E70406}"/>
    <dgm:cxn modelId="{ED2B173D-FE39-264B-A719-B0803720DCD1}" type="presOf" srcId="{C7523903-0210-1E4A-89AE-9F9341B18EE8}" destId="{9710F96B-76F0-1549-8147-F30057154126}" srcOrd="0" destOrd="0" presId="urn:microsoft.com/office/officeart/2008/layout/RadialCluster"/>
    <dgm:cxn modelId="{37D3B080-CBC8-274C-A3EF-52ADB649B1B2}" type="presOf" srcId="{601B9680-4139-2D43-9580-08090213A15C}" destId="{B2953F05-204C-6148-9AA4-9E15313D4195}" srcOrd="0" destOrd="0" presId="urn:microsoft.com/office/officeart/2008/layout/RadialCluster"/>
    <dgm:cxn modelId="{CF181151-69F2-D241-A2EF-EE98A5C8C949}" type="presParOf" srcId="{1DAE4D2F-839E-9348-A4B8-6229723C0890}" destId="{1EDBB615-26D4-E742-BE1A-862151711C96}" srcOrd="0" destOrd="0" presId="urn:microsoft.com/office/officeart/2008/layout/RadialCluster"/>
    <dgm:cxn modelId="{BA12EDBB-02AE-C640-963A-FACDF5627775}" type="presParOf" srcId="{1EDBB615-26D4-E742-BE1A-862151711C96}" destId="{FED5E74F-86D9-754E-9F4F-E01C24DD0AFC}" srcOrd="0" destOrd="0" presId="urn:microsoft.com/office/officeart/2008/layout/RadialCluster"/>
    <dgm:cxn modelId="{85B85C7A-8170-3840-B813-6C8D9F536819}" type="presParOf" srcId="{1EDBB615-26D4-E742-BE1A-862151711C96}" destId="{AE731B08-773C-2748-B4AB-D14417F4C92B}" srcOrd="1" destOrd="0" presId="urn:microsoft.com/office/officeart/2008/layout/RadialCluster"/>
    <dgm:cxn modelId="{5FCD1ED5-E5B4-B041-A72A-2560C8892964}" type="presParOf" srcId="{1EDBB615-26D4-E742-BE1A-862151711C96}" destId="{BC27B4AF-7FE5-654C-82E8-7FA07C7414BE}" srcOrd="2" destOrd="0" presId="urn:microsoft.com/office/officeart/2008/layout/RadialCluster"/>
    <dgm:cxn modelId="{3B12D1BE-1F43-DC46-A4F6-E9F89DDB8122}" type="presParOf" srcId="{1EDBB615-26D4-E742-BE1A-862151711C96}" destId="{BC88709C-FAEE-CF49-99E6-EDF376BCE58F}" srcOrd="3" destOrd="0" presId="urn:microsoft.com/office/officeart/2008/layout/RadialCluster"/>
    <dgm:cxn modelId="{7C91428B-5DF2-CF40-A684-62D90D37A4FA}" type="presParOf" srcId="{1EDBB615-26D4-E742-BE1A-862151711C96}" destId="{0EF702C5-BED3-8346-BA99-885646B281E1}" srcOrd="4" destOrd="0" presId="urn:microsoft.com/office/officeart/2008/layout/RadialCluster"/>
    <dgm:cxn modelId="{E6079C97-76E8-9C4C-AD85-BA22647DCE61}" type="presParOf" srcId="{1EDBB615-26D4-E742-BE1A-862151711C96}" destId="{6A14B521-09A7-FB42-8918-4FC9F16938B9}" srcOrd="5" destOrd="0" presId="urn:microsoft.com/office/officeart/2008/layout/RadialCluster"/>
    <dgm:cxn modelId="{E2B30751-3168-F747-B302-512B720EBEED}" type="presParOf" srcId="{1EDBB615-26D4-E742-BE1A-862151711C96}" destId="{00E7747A-A44D-4549-B316-F12C0BF081A2}" srcOrd="6" destOrd="0" presId="urn:microsoft.com/office/officeart/2008/layout/RadialCluster"/>
    <dgm:cxn modelId="{F325753E-4C39-1442-9716-15F08F2E42E0}" type="presParOf" srcId="{1EDBB615-26D4-E742-BE1A-862151711C96}" destId="{CE1B5680-1073-9F4C-97A7-2637F70CCA1F}" srcOrd="7" destOrd="0" presId="urn:microsoft.com/office/officeart/2008/layout/RadialCluster"/>
    <dgm:cxn modelId="{6FAE1F4D-9529-854B-8748-A1251F32F920}" type="presParOf" srcId="{1EDBB615-26D4-E742-BE1A-862151711C96}" destId="{78A56F1F-0589-AD41-8CCC-1F1A665A6D54}" srcOrd="8" destOrd="0" presId="urn:microsoft.com/office/officeart/2008/layout/RadialCluster"/>
    <dgm:cxn modelId="{F9825AA7-3C17-0F45-A44C-083772A2601E}" type="presParOf" srcId="{1EDBB615-26D4-E742-BE1A-862151711C96}" destId="{EC7A6D72-3F48-AF4C-8A12-64ACA84ECB39}" srcOrd="9" destOrd="0" presId="urn:microsoft.com/office/officeart/2008/layout/RadialCluster"/>
    <dgm:cxn modelId="{B45C9EB0-DF1F-A44A-8896-ADE0D3324246}" type="presParOf" srcId="{1EDBB615-26D4-E742-BE1A-862151711C96}" destId="{CD224C9E-8614-3148-A3E1-3E98A550ABCD}" srcOrd="10" destOrd="0" presId="urn:microsoft.com/office/officeart/2008/layout/RadialCluster"/>
    <dgm:cxn modelId="{BDE9971E-51AA-7A49-BC7C-334ECD0B81B3}" type="presParOf" srcId="{1EDBB615-26D4-E742-BE1A-862151711C96}" destId="{B2953F05-204C-6148-9AA4-9E15313D4195}" srcOrd="11" destOrd="0" presId="urn:microsoft.com/office/officeart/2008/layout/RadialCluster"/>
    <dgm:cxn modelId="{5FD36643-F9F8-8147-B796-22616B20C84F}" type="presParOf" srcId="{1EDBB615-26D4-E742-BE1A-862151711C96}" destId="{9710F96B-76F0-1549-8147-F30057154126}" srcOrd="12" destOrd="0" presId="urn:microsoft.com/office/officeart/2008/layout/RadialCluster"/>
    <dgm:cxn modelId="{5B62046D-6DBA-D542-8616-C8E51BB08C3E}" type="presParOf" srcId="{1EDBB615-26D4-E742-BE1A-862151711C96}" destId="{3C04CCD5-A2E6-CE4F-9E6E-F6A6E53717EE}" srcOrd="13" destOrd="0" presId="urn:microsoft.com/office/officeart/2008/layout/RadialCluster"/>
    <dgm:cxn modelId="{9EBCE3CB-3D9A-4E4D-BA75-A81F247CF05A}" type="presParOf" srcId="{1EDBB615-26D4-E742-BE1A-862151711C96}" destId="{38204718-F461-8845-8BDA-84D0458B53A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06B31-FFE4-4608-8835-E04328A0A7B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EEF66D0-6566-4CF5-88AC-6B1DB54BC481}">
      <dgm:prSet phldrT="[Text]"/>
      <dgm:spPr/>
      <dgm:t>
        <a:bodyPr/>
        <a:lstStyle/>
        <a:p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228EA-8216-4E55-8820-A869534245F0}" type="parTrans" cxnId="{BAA2E56A-99BF-4F9F-AD5C-A93908A2151C}">
      <dgm:prSet/>
      <dgm:spPr/>
      <dgm:t>
        <a:bodyPr/>
        <a:lstStyle/>
        <a:p>
          <a:endParaRPr lang="en-US"/>
        </a:p>
      </dgm:t>
    </dgm:pt>
    <dgm:pt modelId="{B2F743A6-43C3-424E-BC42-0CABF6EB87F7}" type="sibTrans" cxnId="{BAA2E56A-99BF-4F9F-AD5C-A93908A2151C}">
      <dgm:prSet/>
      <dgm:spPr/>
      <dgm:t>
        <a:bodyPr/>
        <a:lstStyle/>
        <a:p>
          <a:endParaRPr lang="en-US"/>
        </a:p>
      </dgm:t>
    </dgm:pt>
    <dgm:pt modelId="{955C236D-902C-4346-9A56-2832F6744F26}">
      <dgm:prSet phldrT="[Text]"/>
      <dgm:spPr/>
      <dgm:t>
        <a:bodyPr/>
        <a:lstStyle/>
        <a:p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76BF48-DC51-4CDF-838C-C40F8EBBFF81}" type="parTrans" cxnId="{EB1E0B68-5FBC-4ACC-9C55-97D6DE3A5676}">
      <dgm:prSet/>
      <dgm:spPr/>
      <dgm:t>
        <a:bodyPr/>
        <a:lstStyle/>
        <a:p>
          <a:endParaRPr lang="en-US"/>
        </a:p>
      </dgm:t>
    </dgm:pt>
    <dgm:pt modelId="{2719539D-EA7F-41D0-941E-E88E26F3FB89}" type="sibTrans" cxnId="{EB1E0B68-5FBC-4ACC-9C55-97D6DE3A5676}">
      <dgm:prSet/>
      <dgm:spPr/>
      <dgm:t>
        <a:bodyPr/>
        <a:lstStyle/>
        <a:p>
          <a:endParaRPr lang="en-US"/>
        </a:p>
      </dgm:t>
    </dgm:pt>
    <dgm:pt modelId="{12FCCE36-45A1-42DD-A170-7A209592674A}">
      <dgm:prSet phldrT="[Text]"/>
      <dgm:spPr/>
      <dgm:t>
        <a:bodyPr/>
        <a:lstStyle/>
        <a:p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7E730-F305-4E3E-9C42-97801875BE7E}" type="parTrans" cxnId="{F8CA2544-3E99-4355-B7FC-AA3FF4B61BE8}">
      <dgm:prSet/>
      <dgm:spPr/>
      <dgm:t>
        <a:bodyPr/>
        <a:lstStyle/>
        <a:p>
          <a:endParaRPr lang="en-US"/>
        </a:p>
      </dgm:t>
    </dgm:pt>
    <dgm:pt modelId="{4D7DD4D4-116F-464D-8B3E-8B7ACC45790F}" type="sibTrans" cxnId="{F8CA2544-3E99-4355-B7FC-AA3FF4B61BE8}">
      <dgm:prSet/>
      <dgm:spPr/>
      <dgm:t>
        <a:bodyPr/>
        <a:lstStyle/>
        <a:p>
          <a:endParaRPr lang="en-US"/>
        </a:p>
      </dgm:t>
    </dgm:pt>
    <dgm:pt modelId="{731EE603-731F-49A7-9CEC-578F19A1F422}" type="pres">
      <dgm:prSet presAssocID="{10C06B31-FFE4-4608-8835-E04328A0A7B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DAB6CD-F2AC-4830-BA74-965098EC01EF}" type="pres">
      <dgm:prSet presAssocID="{3EEF66D0-6566-4CF5-88AC-6B1DB54BC481}" presName="gear1" presStyleLbl="node1" presStyleIdx="0" presStyleCnt="3" custScaleX="68182" custScaleY="61364" custLinFactNeighborX="-12045" custLinFactNeighborY="-37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A6F3D-5EFA-4079-BD66-D845CD899681}" type="pres">
      <dgm:prSet presAssocID="{3EEF66D0-6566-4CF5-88AC-6B1DB54BC481}" presName="gear1srcNode" presStyleLbl="node1" presStyleIdx="0" presStyleCnt="3"/>
      <dgm:spPr/>
      <dgm:t>
        <a:bodyPr/>
        <a:lstStyle/>
        <a:p>
          <a:endParaRPr lang="en-US"/>
        </a:p>
      </dgm:t>
    </dgm:pt>
    <dgm:pt modelId="{621700EA-F65F-401D-AE1E-B482499AF963}" type="pres">
      <dgm:prSet presAssocID="{3EEF66D0-6566-4CF5-88AC-6B1DB54BC481}" presName="gear1dstNode" presStyleLbl="node1" presStyleIdx="0" presStyleCnt="3"/>
      <dgm:spPr/>
      <dgm:t>
        <a:bodyPr/>
        <a:lstStyle/>
        <a:p>
          <a:endParaRPr lang="en-US"/>
        </a:p>
      </dgm:t>
    </dgm:pt>
    <dgm:pt modelId="{E72E9D2D-4673-42D5-A27E-A1B717AB1702}" type="pres">
      <dgm:prSet presAssocID="{955C236D-902C-4346-9A56-2832F6744F2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5AF6A-B5C9-4786-9525-743F02DF19C0}" type="pres">
      <dgm:prSet presAssocID="{955C236D-902C-4346-9A56-2832F6744F26}" presName="gear2srcNode" presStyleLbl="node1" presStyleIdx="1" presStyleCnt="3"/>
      <dgm:spPr/>
      <dgm:t>
        <a:bodyPr/>
        <a:lstStyle/>
        <a:p>
          <a:endParaRPr lang="en-US"/>
        </a:p>
      </dgm:t>
    </dgm:pt>
    <dgm:pt modelId="{FC098C72-D222-4006-808D-02289C1B9171}" type="pres">
      <dgm:prSet presAssocID="{955C236D-902C-4346-9A56-2832F6744F26}" presName="gear2dstNode" presStyleLbl="node1" presStyleIdx="1" presStyleCnt="3"/>
      <dgm:spPr/>
      <dgm:t>
        <a:bodyPr/>
        <a:lstStyle/>
        <a:p>
          <a:endParaRPr lang="en-US"/>
        </a:p>
      </dgm:t>
    </dgm:pt>
    <dgm:pt modelId="{60CCD874-B57E-4DA3-9ADE-1156C40ED0B3}" type="pres">
      <dgm:prSet presAssocID="{12FCCE36-45A1-42DD-A170-7A209592674A}" presName="gear3" presStyleLbl="node1" presStyleIdx="2" presStyleCnt="3" custLinFactNeighborX="-1562" custLinFactNeighborY="922"/>
      <dgm:spPr/>
      <dgm:t>
        <a:bodyPr/>
        <a:lstStyle/>
        <a:p>
          <a:endParaRPr lang="en-US"/>
        </a:p>
      </dgm:t>
    </dgm:pt>
    <dgm:pt modelId="{FB8BE9EE-171A-4B14-B351-1E7E2FF7D76D}" type="pres">
      <dgm:prSet presAssocID="{12FCCE36-45A1-42DD-A170-7A209592674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E4AF1-C5AB-4411-B9F2-2EE93C2EFD02}" type="pres">
      <dgm:prSet presAssocID="{12FCCE36-45A1-42DD-A170-7A209592674A}" presName="gear3srcNode" presStyleLbl="node1" presStyleIdx="2" presStyleCnt="3"/>
      <dgm:spPr/>
      <dgm:t>
        <a:bodyPr/>
        <a:lstStyle/>
        <a:p>
          <a:endParaRPr lang="en-US"/>
        </a:p>
      </dgm:t>
    </dgm:pt>
    <dgm:pt modelId="{CB7ADF1D-F584-442A-974B-0737389A118D}" type="pres">
      <dgm:prSet presAssocID="{12FCCE36-45A1-42DD-A170-7A209592674A}" presName="gear3dstNode" presStyleLbl="node1" presStyleIdx="2" presStyleCnt="3"/>
      <dgm:spPr/>
      <dgm:t>
        <a:bodyPr/>
        <a:lstStyle/>
        <a:p>
          <a:endParaRPr lang="en-US"/>
        </a:p>
      </dgm:t>
    </dgm:pt>
    <dgm:pt modelId="{87A0233D-B266-4F80-817F-539208A45B9F}" type="pres">
      <dgm:prSet presAssocID="{B2F743A6-43C3-424E-BC42-0CABF6EB87F7}" presName="connector1" presStyleLbl="sibTrans2D1" presStyleIdx="0" presStyleCnt="3" custScaleX="50311" custScaleY="56458"/>
      <dgm:spPr/>
      <dgm:t>
        <a:bodyPr/>
        <a:lstStyle/>
        <a:p>
          <a:endParaRPr lang="en-US"/>
        </a:p>
      </dgm:t>
    </dgm:pt>
    <dgm:pt modelId="{2636BC6D-F39E-4129-A700-70279C400E39}" type="pres">
      <dgm:prSet presAssocID="{2719539D-EA7F-41D0-941E-E88E26F3FB8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CE12FEA-08D9-4237-9DF1-6B0205261ADF}" type="pres">
      <dgm:prSet presAssocID="{4D7DD4D4-116F-464D-8B3E-8B7ACC45790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C49456-A643-A94C-9A14-4FCC93A31199}" type="presOf" srcId="{955C236D-902C-4346-9A56-2832F6744F26}" destId="{E72E9D2D-4673-42D5-A27E-A1B717AB1702}" srcOrd="0" destOrd="0" presId="urn:microsoft.com/office/officeart/2005/8/layout/gear1"/>
    <dgm:cxn modelId="{4D98C08E-7AD6-4B48-8F3E-082820FC364F}" type="presOf" srcId="{2719539D-EA7F-41D0-941E-E88E26F3FB89}" destId="{2636BC6D-F39E-4129-A700-70279C400E39}" srcOrd="0" destOrd="0" presId="urn:microsoft.com/office/officeart/2005/8/layout/gear1"/>
    <dgm:cxn modelId="{EB1E0B68-5FBC-4ACC-9C55-97D6DE3A5676}" srcId="{10C06B31-FFE4-4608-8835-E04328A0A7B4}" destId="{955C236D-902C-4346-9A56-2832F6744F26}" srcOrd="1" destOrd="0" parTransId="{8276BF48-DC51-4CDF-838C-C40F8EBBFF81}" sibTransId="{2719539D-EA7F-41D0-941E-E88E26F3FB89}"/>
    <dgm:cxn modelId="{BAA2E56A-99BF-4F9F-AD5C-A93908A2151C}" srcId="{10C06B31-FFE4-4608-8835-E04328A0A7B4}" destId="{3EEF66D0-6566-4CF5-88AC-6B1DB54BC481}" srcOrd="0" destOrd="0" parTransId="{26A228EA-8216-4E55-8820-A869534245F0}" sibTransId="{B2F743A6-43C3-424E-BC42-0CABF6EB87F7}"/>
    <dgm:cxn modelId="{F8CA2544-3E99-4355-B7FC-AA3FF4B61BE8}" srcId="{10C06B31-FFE4-4608-8835-E04328A0A7B4}" destId="{12FCCE36-45A1-42DD-A170-7A209592674A}" srcOrd="2" destOrd="0" parTransId="{4D17E730-F305-4E3E-9C42-97801875BE7E}" sibTransId="{4D7DD4D4-116F-464D-8B3E-8B7ACC45790F}"/>
    <dgm:cxn modelId="{E79B77CB-4874-5442-8439-F6996DDDFED1}" type="presOf" srcId="{12FCCE36-45A1-42DD-A170-7A209592674A}" destId="{60CCD874-B57E-4DA3-9ADE-1156C40ED0B3}" srcOrd="0" destOrd="0" presId="urn:microsoft.com/office/officeart/2005/8/layout/gear1"/>
    <dgm:cxn modelId="{A1D5BF35-ACDC-FD40-B356-EE79DDC94536}" type="presOf" srcId="{955C236D-902C-4346-9A56-2832F6744F26}" destId="{73C5AF6A-B5C9-4786-9525-743F02DF19C0}" srcOrd="1" destOrd="0" presId="urn:microsoft.com/office/officeart/2005/8/layout/gear1"/>
    <dgm:cxn modelId="{6E1779EA-DFF2-794D-98EC-75F0D3D45ECB}" type="presOf" srcId="{12FCCE36-45A1-42DD-A170-7A209592674A}" destId="{C0EE4AF1-C5AB-4411-B9F2-2EE93C2EFD02}" srcOrd="2" destOrd="0" presId="urn:microsoft.com/office/officeart/2005/8/layout/gear1"/>
    <dgm:cxn modelId="{9CF0D673-E0B2-424F-ACED-917A72277CCF}" type="presOf" srcId="{B2F743A6-43C3-424E-BC42-0CABF6EB87F7}" destId="{87A0233D-B266-4F80-817F-539208A45B9F}" srcOrd="0" destOrd="0" presId="urn:microsoft.com/office/officeart/2005/8/layout/gear1"/>
    <dgm:cxn modelId="{F58AE5DF-F1FC-824B-B3FF-6D200A858421}" type="presOf" srcId="{3EEF66D0-6566-4CF5-88AC-6B1DB54BC481}" destId="{4F1A6F3D-5EFA-4079-BD66-D845CD899681}" srcOrd="1" destOrd="0" presId="urn:microsoft.com/office/officeart/2005/8/layout/gear1"/>
    <dgm:cxn modelId="{08844EB6-0C97-4045-A75E-93D52152F6FE}" type="presOf" srcId="{955C236D-902C-4346-9A56-2832F6744F26}" destId="{FC098C72-D222-4006-808D-02289C1B9171}" srcOrd="2" destOrd="0" presId="urn:microsoft.com/office/officeart/2005/8/layout/gear1"/>
    <dgm:cxn modelId="{CDA33BE7-4017-0E4B-B0F2-DBC01A64FAFA}" type="presOf" srcId="{4D7DD4D4-116F-464D-8B3E-8B7ACC45790F}" destId="{5CE12FEA-08D9-4237-9DF1-6B0205261ADF}" srcOrd="0" destOrd="0" presId="urn:microsoft.com/office/officeart/2005/8/layout/gear1"/>
    <dgm:cxn modelId="{41EE941C-C9F0-F241-A9A4-99A9CC37B35A}" type="presOf" srcId="{3EEF66D0-6566-4CF5-88AC-6B1DB54BC481}" destId="{59DAB6CD-F2AC-4830-BA74-965098EC01EF}" srcOrd="0" destOrd="0" presId="urn:microsoft.com/office/officeart/2005/8/layout/gear1"/>
    <dgm:cxn modelId="{58FEA2B1-8212-7B40-B060-D5B583A45DBF}" type="presOf" srcId="{12FCCE36-45A1-42DD-A170-7A209592674A}" destId="{FB8BE9EE-171A-4B14-B351-1E7E2FF7D76D}" srcOrd="1" destOrd="0" presId="urn:microsoft.com/office/officeart/2005/8/layout/gear1"/>
    <dgm:cxn modelId="{01C4E46F-E40D-A94E-8042-76F07415CC94}" type="presOf" srcId="{10C06B31-FFE4-4608-8835-E04328A0A7B4}" destId="{731EE603-731F-49A7-9CEC-578F19A1F422}" srcOrd="0" destOrd="0" presId="urn:microsoft.com/office/officeart/2005/8/layout/gear1"/>
    <dgm:cxn modelId="{981ED01C-39CF-644D-9DD2-A8EE34322342}" type="presOf" srcId="{12FCCE36-45A1-42DD-A170-7A209592674A}" destId="{CB7ADF1D-F584-442A-974B-0737389A118D}" srcOrd="3" destOrd="0" presId="urn:microsoft.com/office/officeart/2005/8/layout/gear1"/>
    <dgm:cxn modelId="{EECD49AD-437D-404E-ACD8-E7B23A54D559}" type="presOf" srcId="{3EEF66D0-6566-4CF5-88AC-6B1DB54BC481}" destId="{621700EA-F65F-401D-AE1E-B482499AF963}" srcOrd="2" destOrd="0" presId="urn:microsoft.com/office/officeart/2005/8/layout/gear1"/>
    <dgm:cxn modelId="{34C6A299-8AD6-3B42-9E4F-ED1F4D640353}" type="presParOf" srcId="{731EE603-731F-49A7-9CEC-578F19A1F422}" destId="{59DAB6CD-F2AC-4830-BA74-965098EC01EF}" srcOrd="0" destOrd="0" presId="urn:microsoft.com/office/officeart/2005/8/layout/gear1"/>
    <dgm:cxn modelId="{42A05C52-4419-CF4D-A484-3E95C149D8B3}" type="presParOf" srcId="{731EE603-731F-49A7-9CEC-578F19A1F422}" destId="{4F1A6F3D-5EFA-4079-BD66-D845CD899681}" srcOrd="1" destOrd="0" presId="urn:microsoft.com/office/officeart/2005/8/layout/gear1"/>
    <dgm:cxn modelId="{0F9CE7C1-51AC-8A42-A0EA-6B499BFF3C1B}" type="presParOf" srcId="{731EE603-731F-49A7-9CEC-578F19A1F422}" destId="{621700EA-F65F-401D-AE1E-B482499AF963}" srcOrd="2" destOrd="0" presId="urn:microsoft.com/office/officeart/2005/8/layout/gear1"/>
    <dgm:cxn modelId="{9BA9F9E4-47A0-EA44-9265-CE6F95AB61B7}" type="presParOf" srcId="{731EE603-731F-49A7-9CEC-578F19A1F422}" destId="{E72E9D2D-4673-42D5-A27E-A1B717AB1702}" srcOrd="3" destOrd="0" presId="urn:microsoft.com/office/officeart/2005/8/layout/gear1"/>
    <dgm:cxn modelId="{F3CCC2A6-653C-FE49-BB07-D686A3EB2430}" type="presParOf" srcId="{731EE603-731F-49A7-9CEC-578F19A1F422}" destId="{73C5AF6A-B5C9-4786-9525-743F02DF19C0}" srcOrd="4" destOrd="0" presId="urn:microsoft.com/office/officeart/2005/8/layout/gear1"/>
    <dgm:cxn modelId="{CD2D0EA1-F94C-2C44-A8C4-864C32292B04}" type="presParOf" srcId="{731EE603-731F-49A7-9CEC-578F19A1F422}" destId="{FC098C72-D222-4006-808D-02289C1B9171}" srcOrd="5" destOrd="0" presId="urn:microsoft.com/office/officeart/2005/8/layout/gear1"/>
    <dgm:cxn modelId="{1E667EB3-2445-2549-BFCA-6224A8449508}" type="presParOf" srcId="{731EE603-731F-49A7-9CEC-578F19A1F422}" destId="{60CCD874-B57E-4DA3-9ADE-1156C40ED0B3}" srcOrd="6" destOrd="0" presId="urn:microsoft.com/office/officeart/2005/8/layout/gear1"/>
    <dgm:cxn modelId="{38F41166-9172-5B4E-9A3C-706A64C70156}" type="presParOf" srcId="{731EE603-731F-49A7-9CEC-578F19A1F422}" destId="{FB8BE9EE-171A-4B14-B351-1E7E2FF7D76D}" srcOrd="7" destOrd="0" presId="urn:microsoft.com/office/officeart/2005/8/layout/gear1"/>
    <dgm:cxn modelId="{D6D2EE76-DDC0-AD4A-A647-DE8927D1E382}" type="presParOf" srcId="{731EE603-731F-49A7-9CEC-578F19A1F422}" destId="{C0EE4AF1-C5AB-4411-B9F2-2EE93C2EFD02}" srcOrd="8" destOrd="0" presId="urn:microsoft.com/office/officeart/2005/8/layout/gear1"/>
    <dgm:cxn modelId="{3667B75B-589A-D445-B043-5F0F43E981B0}" type="presParOf" srcId="{731EE603-731F-49A7-9CEC-578F19A1F422}" destId="{CB7ADF1D-F584-442A-974B-0737389A118D}" srcOrd="9" destOrd="0" presId="urn:microsoft.com/office/officeart/2005/8/layout/gear1"/>
    <dgm:cxn modelId="{2C003E1E-EDBD-314D-9CF9-E521DF2573C9}" type="presParOf" srcId="{731EE603-731F-49A7-9CEC-578F19A1F422}" destId="{87A0233D-B266-4F80-817F-539208A45B9F}" srcOrd="10" destOrd="0" presId="urn:microsoft.com/office/officeart/2005/8/layout/gear1"/>
    <dgm:cxn modelId="{748B8FAD-D2C0-B346-99F2-8E85854E6B33}" type="presParOf" srcId="{731EE603-731F-49A7-9CEC-578F19A1F422}" destId="{2636BC6D-F39E-4129-A700-70279C400E39}" srcOrd="11" destOrd="0" presId="urn:microsoft.com/office/officeart/2005/8/layout/gear1"/>
    <dgm:cxn modelId="{FCDE1424-FB47-A947-A5BA-3AAC598B5FAF}" type="presParOf" srcId="{731EE603-731F-49A7-9CEC-578F19A1F422}" destId="{5CE12FEA-08D9-4237-9DF1-6B0205261A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5E74F-86D9-754E-9F4F-E01C24DD0AFC}">
      <dsp:nvSpPr>
        <dsp:cNvPr id="0" name=""/>
        <dsp:cNvSpPr/>
      </dsp:nvSpPr>
      <dsp:spPr>
        <a:xfrm>
          <a:off x="2443887" y="2067886"/>
          <a:ext cx="1325880" cy="389397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Soil quality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2443887" y="2067886"/>
        <a:ext cx="1325880" cy="389397"/>
      </dsp:txXfrm>
    </dsp:sp>
    <dsp:sp modelId="{AE731B08-773C-2748-B4AB-D14417F4C92B}">
      <dsp:nvSpPr>
        <dsp:cNvPr id="0" name=""/>
        <dsp:cNvSpPr/>
      </dsp:nvSpPr>
      <dsp:spPr>
        <a:xfrm rot="16200000">
          <a:off x="2378721" y="1339779"/>
          <a:ext cx="14562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6212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7B4AF-7FE5-654C-82E8-7FA07C7414BE}">
      <dsp:nvSpPr>
        <dsp:cNvPr id="0" name=""/>
        <dsp:cNvSpPr/>
      </dsp:nvSpPr>
      <dsp:spPr>
        <a:xfrm>
          <a:off x="2443886" y="292359"/>
          <a:ext cx="1325882" cy="319313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rPr>
            <a:t>Plasticulture</a:t>
          </a:r>
          <a:endParaRPr lang="en-US" sz="1200" b="1" kern="1200" dirty="0">
            <a:solidFill>
              <a:srgbClr val="FFFFFF"/>
            </a:solidFill>
            <a:latin typeface="Arial" charset="0"/>
            <a:ea typeface="ＭＳ Ｐゴシック" charset="0"/>
            <a:cs typeface="ＭＳ Ｐゴシック" charset="0"/>
          </a:endParaRPr>
        </a:p>
      </dsp:txBody>
      <dsp:txXfrm>
        <a:off x="2443886" y="292359"/>
        <a:ext cx="1325882" cy="319313"/>
      </dsp:txXfrm>
    </dsp:sp>
    <dsp:sp modelId="{BC88709C-FAEE-CF49-99E6-EDF376BCE58F}">
      <dsp:nvSpPr>
        <dsp:cNvPr id="0" name=""/>
        <dsp:cNvSpPr/>
      </dsp:nvSpPr>
      <dsp:spPr>
        <a:xfrm rot="19285714">
          <a:off x="3216123" y="1682511"/>
          <a:ext cx="1236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185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702C5-BED3-8346-BA99-885646B281E1}">
      <dsp:nvSpPr>
        <dsp:cNvPr id="0" name=""/>
        <dsp:cNvSpPr/>
      </dsp:nvSpPr>
      <dsp:spPr>
        <a:xfrm>
          <a:off x="3866259" y="970290"/>
          <a:ext cx="1312255" cy="326846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Genetics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3866259" y="970290"/>
        <a:ext cx="1312255" cy="326846"/>
      </dsp:txXfrm>
    </dsp:sp>
    <dsp:sp modelId="{6A14B521-09A7-FB42-8918-4FC9F16938B9}">
      <dsp:nvSpPr>
        <dsp:cNvPr id="0" name=""/>
        <dsp:cNvSpPr/>
      </dsp:nvSpPr>
      <dsp:spPr>
        <a:xfrm rot="771429">
          <a:off x="3762732" y="2476335"/>
          <a:ext cx="561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1189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747A-A44D-4549-B316-F12C0BF081A2}">
      <dsp:nvSpPr>
        <dsp:cNvPr id="0" name=""/>
        <dsp:cNvSpPr/>
      </dsp:nvSpPr>
      <dsp:spPr>
        <a:xfrm>
          <a:off x="4316886" y="2402961"/>
          <a:ext cx="1110229" cy="525026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Nematodes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4316886" y="2402961"/>
        <a:ext cx="1110229" cy="525026"/>
      </dsp:txXfrm>
    </dsp:sp>
    <dsp:sp modelId="{CE1B5680-1073-9F4C-97A7-2637F70CCA1F}">
      <dsp:nvSpPr>
        <dsp:cNvPr id="0" name=""/>
        <dsp:cNvSpPr/>
      </dsp:nvSpPr>
      <dsp:spPr>
        <a:xfrm rot="3857143">
          <a:off x="2792590" y="3106610"/>
          <a:ext cx="1441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1395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6F1F-0589-AD41-8CCC-1F1A665A6D54}">
      <dsp:nvSpPr>
        <dsp:cNvPr id="0" name=""/>
        <dsp:cNvSpPr/>
      </dsp:nvSpPr>
      <dsp:spPr>
        <a:xfrm>
          <a:off x="3448234" y="3755936"/>
          <a:ext cx="888339" cy="275829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Diseases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3448234" y="3755936"/>
        <a:ext cx="888339" cy="275829"/>
      </dsp:txXfrm>
    </dsp:sp>
    <dsp:sp modelId="{EC7A6D72-3F48-AF4C-8A12-64ACA84ECB39}">
      <dsp:nvSpPr>
        <dsp:cNvPr id="0" name=""/>
        <dsp:cNvSpPr/>
      </dsp:nvSpPr>
      <dsp:spPr>
        <a:xfrm rot="6942857">
          <a:off x="2055642" y="3058873"/>
          <a:ext cx="13354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5426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24C9E-8614-3148-A3E1-3E98A550ABCD}">
      <dsp:nvSpPr>
        <dsp:cNvPr id="0" name=""/>
        <dsp:cNvSpPr/>
      </dsp:nvSpPr>
      <dsp:spPr>
        <a:xfrm>
          <a:off x="1877081" y="3660462"/>
          <a:ext cx="888339" cy="466778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 Insects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1877081" y="3660462"/>
        <a:ext cx="888339" cy="466778"/>
      </dsp:txXfrm>
    </dsp:sp>
    <dsp:sp modelId="{B2953F05-204C-6148-9AA4-9E15313D4195}">
      <dsp:nvSpPr>
        <dsp:cNvPr id="0" name=""/>
        <dsp:cNvSpPr/>
      </dsp:nvSpPr>
      <dsp:spPr>
        <a:xfrm rot="10028571">
          <a:off x="1777361" y="2488996"/>
          <a:ext cx="674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987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0F96B-76F0-1549-8147-F30057154126}">
      <dsp:nvSpPr>
        <dsp:cNvPr id="0" name=""/>
        <dsp:cNvSpPr/>
      </dsp:nvSpPr>
      <dsp:spPr>
        <a:xfrm>
          <a:off x="897484" y="2398986"/>
          <a:ext cx="888339" cy="532977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Weeds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897484" y="2398986"/>
        <a:ext cx="888339" cy="532977"/>
      </dsp:txXfrm>
    </dsp:sp>
    <dsp:sp modelId="{3C04CCD5-A2E6-CE4F-9E6E-F6A6E53717EE}">
      <dsp:nvSpPr>
        <dsp:cNvPr id="0" name=""/>
        <dsp:cNvSpPr/>
      </dsp:nvSpPr>
      <dsp:spPr>
        <a:xfrm rot="13114286">
          <a:off x="1965980" y="1754116"/>
          <a:ext cx="1006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495" y="0"/>
              </a:lnTo>
            </a:path>
          </a:pathLst>
        </a:custGeom>
        <a:noFill/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04718-F461-8845-8BDA-84D0458B53A9}">
      <dsp:nvSpPr>
        <dsp:cNvPr id="0" name=""/>
        <dsp:cNvSpPr/>
      </dsp:nvSpPr>
      <dsp:spPr>
        <a:xfrm>
          <a:off x="1187250" y="827081"/>
          <a:ext cx="1008034" cy="613265"/>
        </a:xfrm>
        <a:prstGeom prst="roundRect">
          <a:avLst/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Physiology</a:t>
          </a:r>
          <a:endParaRPr lang="en-US" sz="1200" b="1" kern="1200" dirty="0">
            <a:solidFill>
              <a:srgbClr val="FFFFFF"/>
            </a:solidFill>
          </a:endParaRPr>
        </a:p>
      </dsp:txBody>
      <dsp:txXfrm>
        <a:off x="1187250" y="827081"/>
        <a:ext cx="1008034" cy="613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468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52984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BC9D810-43FB-4580-A948-CA9DE64EC473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04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8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152400"/>
            <a:ext cx="2166937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52400"/>
            <a:ext cx="63500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13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1463" y="152400"/>
            <a:ext cx="8669337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89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52400"/>
            <a:ext cx="86693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1447800"/>
            <a:ext cx="4254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447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4114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82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52400"/>
            <a:ext cx="86693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463" y="1447800"/>
            <a:ext cx="8661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27413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52400"/>
            <a:ext cx="86693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447800"/>
            <a:ext cx="4254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47800"/>
            <a:ext cx="4254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62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71463" y="152400"/>
            <a:ext cx="86693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1463" y="1447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447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1463" y="4114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3" y="4114800"/>
            <a:ext cx="4254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41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37F7-4282-4589-B8A7-149FF63E90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78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FD4F-3F51-4D6F-8366-01E2CA29F9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7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185E-046A-4769-A6FE-A111ACB553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0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99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6274-ED3E-40BD-A3BE-D9F1DEBB06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92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916E-A193-45D3-B4A2-4DD9416FCF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84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FE7C-C688-4610-A341-B383F2F608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5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3E06-F488-4FDA-8120-1A15A3151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1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5C5C-D47C-46BC-80ED-8AD5A7671E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2C92-E69B-462C-9FE9-E6246922E1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11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5D2F-9FD7-497E-B992-2BE184D2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55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A7DD-F84C-4CA6-9935-413F5437B7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62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37F7-4282-4589-B8A7-149FF63E90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5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FD4F-3F51-4D6F-8366-01E2CA29F9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6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0857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185E-046A-4769-A6FE-A111ACB553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1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6274-ED3E-40BD-A3BE-D9F1DEBB06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953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916E-A193-45D3-B4A2-4DD9416FCF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63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FE7C-C688-4610-A341-B383F2F608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964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3E06-F488-4FDA-8120-1A15A3151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344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5C5C-D47C-46BC-80ED-8AD5A7671E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28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2C92-E69B-462C-9FE9-E6246922E1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169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5D2F-9FD7-497E-B992-2BE184D2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482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A7DD-F84C-4CA6-9935-413F5437B7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4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3" y="1447800"/>
            <a:ext cx="4254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47800"/>
            <a:ext cx="4254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76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20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60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128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243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9690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0000"/>
                <a:invGamma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52400"/>
            <a:ext cx="8669337" cy="1143000"/>
          </a:xfrm>
          <a:prstGeom prst="rect">
            <a:avLst/>
          </a:prstGeom>
          <a:gradFill rotWithShape="0">
            <a:gsLst>
              <a:gs pos="0">
                <a:srgbClr val="1E00C8"/>
              </a:gs>
              <a:gs pos="100000">
                <a:srgbClr val="1E00C8">
                  <a:gamma/>
                  <a:shade val="2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447800"/>
            <a:ext cx="8661400" cy="5181600"/>
          </a:xfrm>
          <a:prstGeom prst="rect">
            <a:avLst/>
          </a:prstGeom>
          <a:gradFill rotWithShape="0">
            <a:gsLst>
              <a:gs pos="0">
                <a:srgbClr val="1E00C8"/>
              </a:gs>
              <a:gs pos="100000">
                <a:srgbClr val="1E00C8">
                  <a:gamma/>
                  <a:shade val="2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q"/>
        <a:defRPr sz="3200">
          <a:solidFill>
            <a:srgbClr val="FFFF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800">
          <a:solidFill>
            <a:srgbClr val="FFFF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400">
          <a:solidFill>
            <a:srgbClr val="FFFF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Monotype Sorts" charset="0"/>
        <a:buChar char="o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b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b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DB36C0-2E6B-47B6-9076-B95A0CCD585D}" type="slidenum">
              <a:rPr lang="en-US" altLang="en-US" b="0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031" name="Picture 10" descr="NIFA New PPT Pages 2013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415"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0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b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b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DB36C0-2E6B-47B6-9076-B95A0CCD585D}" type="slidenum">
              <a:rPr lang="en-US" altLang="en-US" b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1031" name="Picture 10" descr="NIFA New PPT Pages 2013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415"/>
          <a:stretch>
            <a:fillRect/>
          </a:stretch>
        </p:blipFill>
        <p:spPr bwMode="auto">
          <a:xfrm>
            <a:off x="0" y="0"/>
            <a:ext cx="91455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3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oleObject5.bin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weru.ksu.edu/ftp_site/NRCS/Wind_Erosion_Pictures/SC%20Erosion%20Crop%20System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5" descr="NIFA New PPT Pages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762000"/>
            <a:ext cx="3733800" cy="5181600"/>
          </a:xfrm>
          <a:prstGeom prst="rect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l"/>
            <a:r>
              <a:rPr lang="en-US" sz="40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Agriculture </a:t>
            </a:r>
            <a:r>
              <a:rPr lang="en-US" sz="4000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Opportunities</a:t>
            </a:r>
            <a:endParaRPr lang="en-US" sz="40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i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kern="0" dirty="0" smtClean="0">
                <a:solidFill>
                  <a:schemeClr val="tx1"/>
                </a:solidFill>
              </a:rPr>
              <a:t>Dr. Mathieu Ngouajio</a:t>
            </a:r>
          </a:p>
          <a:p>
            <a:r>
              <a:rPr lang="en-US" sz="2400" i="1" kern="0" dirty="0" smtClean="0">
                <a:solidFill>
                  <a:schemeClr val="tx1"/>
                </a:solidFill>
              </a:rPr>
              <a:t>NIFA</a:t>
            </a:r>
          </a:p>
          <a:p>
            <a:r>
              <a:rPr lang="en-US" sz="1800" b="1" i="1" kern="0" dirty="0" smtClean="0">
                <a:solidFill>
                  <a:srgbClr val="00B0F0"/>
                </a:solidFill>
              </a:rPr>
              <a:t>Division: Plant systems-Production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19" y="6396335"/>
            <a:ext cx="2668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</a:rPr>
              <a:t>Organic Conference Nov 13, 2014</a:t>
            </a:r>
          </a:p>
          <a:p>
            <a:pPr algn="ctr"/>
            <a:r>
              <a:rPr lang="en-US" i="1" dirty="0" smtClean="0">
                <a:solidFill>
                  <a:srgbClr val="00B050"/>
                </a:solidFill>
              </a:rPr>
              <a:t>Beltsville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7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7969685"/>
              </p:ext>
            </p:extLst>
          </p:nvPr>
        </p:nvGraphicFramePr>
        <p:xfrm>
          <a:off x="6477000" y="4876800"/>
          <a:ext cx="1746250" cy="1738313"/>
        </p:xfrm>
        <a:graphic>
          <a:graphicData uri="http://schemas.openxmlformats.org/presentationml/2006/ole">
            <p:oleObj spid="_x0000_s252996" name="Clip Gallery" r:id="rId3" imgW="3959157" imgH="3501957" progId="">
              <p:embed/>
            </p:oleObj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 flipH="1">
            <a:off x="5562600" y="1752600"/>
            <a:ext cx="2743200" cy="2667000"/>
          </a:xfrm>
          <a:prstGeom prst="wedgeRoundRectCallout">
            <a:avLst>
              <a:gd name="adj1" fmla="val 3911"/>
              <a:gd name="adj2" fmla="val 62400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 b="0"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1730782"/>
            <a:ext cx="4267200" cy="42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>
              <a:buFont typeface="Wingdings" charset="2"/>
              <a:buChar char="§"/>
              <a:defRPr/>
            </a:pPr>
            <a:r>
              <a:rPr lang="en-US" sz="2700" i="1" dirty="0" smtClean="0">
                <a:solidFill>
                  <a:srgbClr val="008000"/>
                </a:solidFill>
                <a:latin typeface="Arial" charset="0"/>
                <a:cs typeface="+mn-cs"/>
              </a:rPr>
              <a:t>Increase crop diversification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700" i="1" dirty="0" smtClean="0">
                <a:solidFill>
                  <a:srgbClr val="008000"/>
                </a:solidFill>
                <a:latin typeface="Arial" charset="0"/>
                <a:cs typeface="+mn-cs"/>
              </a:rPr>
              <a:t>Prohibit most synthetic inputs</a:t>
            </a:r>
          </a:p>
          <a:p>
            <a:pPr marL="1028700" lvl="1" indent="-457200">
              <a:buFont typeface="Wingdings" charset="2"/>
              <a:buChar char="§"/>
              <a:defRPr/>
            </a:pPr>
            <a:r>
              <a:rPr lang="en-US" sz="2700" i="1" dirty="0" smtClean="0">
                <a:solidFill>
                  <a:srgbClr val="008000"/>
                </a:solidFill>
                <a:latin typeface="Arial" charset="0"/>
                <a:cs typeface="+mn-cs"/>
              </a:rPr>
              <a:t>Pesticides: herbicides, insecticides, fungicides, ….</a:t>
            </a:r>
          </a:p>
          <a:p>
            <a:pPr marL="1028700" lvl="1" indent="-457200">
              <a:buFont typeface="Wingdings" charset="2"/>
              <a:buChar char="§"/>
              <a:defRPr/>
            </a:pPr>
            <a:r>
              <a:rPr lang="en-US" sz="2700" i="1" dirty="0" smtClean="0">
                <a:solidFill>
                  <a:srgbClr val="008000"/>
                </a:solidFill>
                <a:latin typeface="Arial" charset="0"/>
                <a:cs typeface="+mn-cs"/>
              </a:rPr>
              <a:t>Fertilizers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sz="2700" i="1" dirty="0" smtClean="0">
              <a:solidFill>
                <a:srgbClr val="008000"/>
              </a:solidFill>
              <a:latin typeface="Arial" charset="0"/>
              <a:cs typeface="+mn-cs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096000" cy="5334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organic agriculture approach</a:t>
            </a:r>
            <a:endParaRPr lang="en-US" sz="3200" i="1" kern="10" dirty="0">
              <a:ln w="1905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5000" y="1676400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Arial" charset="0"/>
                <a:cs typeface="+mn-cs"/>
              </a:rPr>
              <a:t>Hmmmm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!</a:t>
            </a:r>
          </a:p>
          <a:p>
            <a:pPr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Without those tools I need to go back to the drawing board 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3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8077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need for a systems research</a:t>
            </a:r>
            <a:endParaRPr lang="en-US" sz="3600" i="1" kern="10" dirty="0"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1811953"/>
            <a:ext cx="434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+mn-cs"/>
              </a:rPr>
              <a:t>With few tools available the research needs to focus more on the entire cropping systems than specific practices.</a:t>
            </a:r>
          </a:p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+mn-cs"/>
              </a:rPr>
              <a:t>Partnership between scientists and farmers becomes critical</a:t>
            </a:r>
          </a:p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+mn-cs"/>
              </a:rPr>
              <a:t>Soil building becomes the foundation of the system</a:t>
            </a:r>
          </a:p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8000"/>
                </a:solidFill>
                <a:latin typeface="Arial" charset="0"/>
              </a:rPr>
              <a:t>Critical need </a:t>
            </a:r>
            <a:r>
              <a:rPr lang="en-US" i="1" dirty="0">
                <a:solidFill>
                  <a:srgbClr val="008000"/>
                </a:solidFill>
                <a:latin typeface="Arial" charset="0"/>
              </a:rPr>
              <a:t>for a truly holistic approach in </a:t>
            </a:r>
            <a:r>
              <a:rPr lang="en-US" i="1" dirty="0" smtClean="0">
                <a:solidFill>
                  <a:srgbClr val="008000"/>
                </a:solidFill>
                <a:latin typeface="Arial" charset="0"/>
              </a:rPr>
              <a:t>designing experiments</a:t>
            </a:r>
            <a:endParaRPr lang="en-US" i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95900" y="3259753"/>
            <a:ext cx="3238500" cy="2667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4436091"/>
            <a:ext cx="3352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87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00050" indent="-342900">
              <a:buFont typeface="Wingdings" pitchFamily="2" charset="2"/>
              <a:buChar char="q"/>
              <a:defRPr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How to put all the pieces together into a working and efficient system?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867400" y="1811953"/>
            <a:ext cx="2119313" cy="2514600"/>
            <a:chOff x="3674" y="1056"/>
            <a:chExt cx="1942" cy="2784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74" y="1056"/>
              <a:ext cx="1942" cy="2784"/>
            </a:xfrm>
            <a:prstGeom prst="rect">
              <a:avLst/>
            </a:prstGeom>
            <a:gradFill rotWithShape="0">
              <a:gsLst>
                <a:gs pos="0">
                  <a:srgbClr val="1E00C8"/>
                </a:gs>
                <a:gs pos="100000">
                  <a:srgbClr val="1E00C8">
                    <a:gamma/>
                    <a:shade val="29804"/>
                    <a:invGamma/>
                  </a:srgbClr>
                </a:gs>
              </a:gsLst>
              <a:path path="rect">
                <a:fillToRect l="100000" b="100000"/>
              </a:path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 sz="900">
                <a:cs typeface="+mn-cs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893" y="1980"/>
            <a:ext cx="1509" cy="1696"/>
          </p:xfrm>
          <a:graphic>
            <a:graphicData uri="http://schemas.openxmlformats.org/presentationml/2006/ole">
              <p:oleObj spid="_x0000_s254020" name="Clip Gallery" r:id="rId3" imgW="3993634" imgH="3143856" progId="">
                <p:embed/>
              </p:oleObj>
            </a:graphicData>
          </a:graphic>
        </p:graphicFrame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3770" y="1153"/>
              <a:ext cx="1776" cy="747"/>
            </a:xfrm>
            <a:prstGeom prst="wedgeEllipseCallout">
              <a:avLst>
                <a:gd name="adj1" fmla="val -21060"/>
                <a:gd name="adj2" fmla="val 73694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600" b="0">
                <a:cs typeface="+mn-cs"/>
              </a:endParaRPr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3770" y="1344"/>
              <a:ext cx="169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 smtClean="0">
                  <a:solidFill>
                    <a:srgbClr val="FFFFFF"/>
                  </a:solidFill>
                  <a:cs typeface="+mn-cs"/>
                </a:rPr>
                <a:t>2</a:t>
              </a:r>
              <a:r>
                <a:rPr lang="en-US" sz="1600" i="1" baseline="30000" dirty="0" smtClean="0">
                  <a:solidFill>
                    <a:srgbClr val="FFFFFF"/>
                  </a:solidFill>
                  <a:cs typeface="+mn-cs"/>
                </a:rPr>
                <a:t>nd</a:t>
              </a:r>
              <a:r>
                <a:rPr lang="en-US" sz="1600" i="1" dirty="0" smtClean="0">
                  <a:solidFill>
                    <a:srgbClr val="FFFFFF"/>
                  </a:solidFill>
                  <a:cs typeface="+mn-cs"/>
                </a:rPr>
                <a:t> challenge !</a:t>
              </a:r>
              <a:r>
                <a:rPr lang="en-US" sz="1600" i="1" dirty="0">
                  <a:solidFill>
                    <a:srgbClr val="FFFFFF"/>
                  </a:solidFill>
                  <a:cs typeface="+mn-cs"/>
                </a:rPr>
                <a:t>!!!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4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WordArt 3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8077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Components of an integrated cropping system</a:t>
            </a:r>
            <a:endParaRPr lang="en-US" sz="3600" i="1" kern="10" dirty="0"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20700" indent="-520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206500" indent="406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72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4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55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13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7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27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84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n-US" sz="3600" i="1" dirty="0" smtClean="0">
                <a:solidFill>
                  <a:srgbClr val="000000"/>
                </a:solidFill>
                <a:latin typeface="Arial" charset="0"/>
                <a:cs typeface="+mn-cs"/>
              </a:rPr>
              <a:t>Systems approach to crop production</a:t>
            </a:r>
          </a:p>
        </p:txBody>
      </p:sp>
      <p:grpSp>
        <p:nvGrpSpPr>
          <p:cNvPr id="97" name="Group 845845"/>
          <p:cNvGrpSpPr>
            <a:grpSpLocks/>
          </p:cNvGrpSpPr>
          <p:nvPr/>
        </p:nvGrpSpPr>
        <p:grpSpPr bwMode="auto">
          <a:xfrm>
            <a:off x="1447800" y="1600200"/>
            <a:ext cx="5943600" cy="4495800"/>
            <a:chOff x="152400" y="2209800"/>
            <a:chExt cx="5943600" cy="4495800"/>
          </a:xfrm>
          <a:solidFill>
            <a:schemeClr val="accent5">
              <a:lumMod val="50000"/>
            </a:schemeClr>
          </a:solidFill>
        </p:grpSpPr>
        <p:sp>
          <p:nvSpPr>
            <p:cNvPr id="139" name="Oval 845843"/>
            <p:cNvSpPr>
              <a:spLocks noChangeArrowheads="1"/>
            </p:cNvSpPr>
            <p:nvPr/>
          </p:nvSpPr>
          <p:spPr bwMode="auto">
            <a:xfrm>
              <a:off x="152400" y="2209800"/>
              <a:ext cx="5943600" cy="4495800"/>
            </a:xfrm>
            <a:prstGeom prst="ellipse">
              <a:avLst/>
            </a:prstGeom>
            <a:grpFill/>
            <a:ln w="476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52600" y="6096000"/>
              <a:ext cx="2590800" cy="52070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6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Integrated Cropping </a:t>
              </a:r>
              <a:r>
                <a:rPr lang="en-US" sz="1600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r>
                <a:rPr lang="en-US" sz="16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ystems</a:t>
              </a:r>
              <a:endParaRPr lang="en-US" sz="16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8" name="Group 845842"/>
          <p:cNvGrpSpPr>
            <a:grpSpLocks/>
          </p:cNvGrpSpPr>
          <p:nvPr/>
        </p:nvGrpSpPr>
        <p:grpSpPr bwMode="auto">
          <a:xfrm>
            <a:off x="1295400" y="1447800"/>
            <a:ext cx="6324600" cy="4419600"/>
            <a:chOff x="1524000" y="2413000"/>
            <a:chExt cx="6096000" cy="4064000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5791200" y="29718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6096000" y="39624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5943600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096000" y="44196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6019800" y="49530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>
              <a:off x="5334000" y="56388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>
              <a:off x="5181600" y="44958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 flipH="1">
              <a:off x="4876800" y="3124200"/>
              <a:ext cx="38100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 flipH="1">
              <a:off x="5029200" y="3886200"/>
              <a:ext cx="533400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3276600" y="3733800"/>
              <a:ext cx="762000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3581400" y="2971800"/>
              <a:ext cx="762000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>
              <a:endCxn id="132" idx="0"/>
            </p:cNvCxnSpPr>
            <p:nvPr/>
          </p:nvCxnSpPr>
          <p:spPr bwMode="auto">
            <a:xfrm flipH="1">
              <a:off x="2933700" y="4648200"/>
              <a:ext cx="1181100" cy="76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3581400" y="28956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3200400" y="29718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895600" y="37338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895600" y="43434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2895600" y="51054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3048000" y="5715000"/>
              <a:ext cx="38100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4191000" y="6019800"/>
              <a:ext cx="685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4191000" y="54102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419600" y="5257800"/>
              <a:ext cx="91440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>
              <a:endCxn id="137" idx="1"/>
            </p:cNvCxnSpPr>
            <p:nvPr/>
          </p:nvCxnSpPr>
          <p:spPr bwMode="auto">
            <a:xfrm>
              <a:off x="3200400" y="5029200"/>
              <a:ext cx="3048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276600" y="4191000"/>
              <a:ext cx="68580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3581400" y="2971800"/>
              <a:ext cx="685800" cy="1371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V="1">
              <a:off x="3276600" y="2971800"/>
              <a:ext cx="1143000" cy="106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5943600" y="3124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>
              <a:endCxn id="133" idx="1"/>
            </p:cNvCxnSpPr>
            <p:nvPr/>
          </p:nvCxnSpPr>
          <p:spPr bwMode="auto">
            <a:xfrm>
              <a:off x="5105400" y="28194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3657600" y="3124200"/>
              <a:ext cx="1600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27" name="Group 8"/>
            <p:cNvGrpSpPr>
              <a:grpSpLocks/>
            </p:cNvGrpSpPr>
            <p:nvPr/>
          </p:nvGrpSpPr>
          <p:grpSpPr bwMode="auto">
            <a:xfrm>
              <a:off x="1524000" y="2413000"/>
              <a:ext cx="6096000" cy="4064000"/>
              <a:chOff x="1524000" y="2413000"/>
              <a:chExt cx="6096000" cy="4064000"/>
            </a:xfrm>
          </p:grpSpPr>
          <p:graphicFrame>
            <p:nvGraphicFramePr>
              <p:cNvPr id="128" name="Diagram 127"/>
              <p:cNvGraphicFramePr/>
              <p:nvPr>
                <p:extLst>
                  <p:ext uri="{D42A27DB-BD31-4B8C-83A1-F6EECF244321}">
                    <p14:modId xmlns:p14="http://schemas.microsoft.com/office/powerpoint/2010/main" xmlns="" val="2373884449"/>
                  </p:ext>
                </p:extLst>
              </p:nvPr>
            </p:nvGraphicFramePr>
            <p:xfrm>
              <a:off x="1524000" y="2413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9" name="Rounded Rectangle 10"/>
              <p:cNvSpPr>
                <a:spLocks noChangeArrowheads="1"/>
              </p:cNvSpPr>
              <p:nvPr/>
            </p:nvSpPr>
            <p:spPr bwMode="auto">
              <a:xfrm>
                <a:off x="2590800" y="2743200"/>
                <a:ext cx="1066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Tillage</a:t>
                </a:r>
              </a:p>
            </p:txBody>
          </p:sp>
          <p:sp>
            <p:nvSpPr>
              <p:cNvPr id="130" name="Rounded Rectangle 11"/>
              <p:cNvSpPr>
                <a:spLocks noChangeArrowheads="1"/>
              </p:cNvSpPr>
              <p:nvPr/>
            </p:nvSpPr>
            <p:spPr bwMode="auto">
              <a:xfrm>
                <a:off x="5562600" y="3733800"/>
                <a:ext cx="1066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Marketing</a:t>
                </a:r>
              </a:p>
            </p:txBody>
          </p:sp>
          <p:sp>
            <p:nvSpPr>
              <p:cNvPr id="131" name="Rounded Rectangle 12"/>
              <p:cNvSpPr>
                <a:spLocks noChangeArrowheads="1"/>
              </p:cNvSpPr>
              <p:nvPr/>
            </p:nvSpPr>
            <p:spPr bwMode="auto">
              <a:xfrm>
                <a:off x="4495800" y="4800600"/>
                <a:ext cx="1066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Fumigation</a:t>
                </a:r>
              </a:p>
            </p:txBody>
          </p:sp>
          <p:sp>
            <p:nvSpPr>
              <p:cNvPr id="132" name="Rounded Rectangle 13"/>
              <p:cNvSpPr>
                <a:spLocks noChangeArrowheads="1"/>
              </p:cNvSpPr>
              <p:nvPr/>
            </p:nvSpPr>
            <p:spPr bwMode="auto">
              <a:xfrm>
                <a:off x="2362200" y="5410200"/>
                <a:ext cx="11430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Allelopathy</a:t>
                </a:r>
              </a:p>
            </p:txBody>
          </p:sp>
          <p:sp>
            <p:nvSpPr>
              <p:cNvPr id="133" name="Rounded Rectangle 14"/>
              <p:cNvSpPr>
                <a:spLocks noChangeArrowheads="1"/>
              </p:cNvSpPr>
              <p:nvPr/>
            </p:nvSpPr>
            <p:spPr bwMode="auto">
              <a:xfrm>
                <a:off x="5257800" y="2895600"/>
                <a:ext cx="1066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Economics</a:t>
                </a:r>
              </a:p>
            </p:txBody>
          </p:sp>
          <p:sp>
            <p:nvSpPr>
              <p:cNvPr id="134" name="Rounded Rectangle 15"/>
              <p:cNvSpPr>
                <a:spLocks noChangeArrowheads="1"/>
              </p:cNvSpPr>
              <p:nvPr/>
            </p:nvSpPr>
            <p:spPr bwMode="auto">
              <a:xfrm>
                <a:off x="2133600" y="4038600"/>
                <a:ext cx="1219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Engineering</a:t>
                </a:r>
              </a:p>
            </p:txBody>
          </p:sp>
          <p:sp>
            <p:nvSpPr>
              <p:cNvPr id="135" name="Rounded Rectangle 16"/>
              <p:cNvSpPr>
                <a:spLocks noChangeArrowheads="1"/>
              </p:cNvSpPr>
              <p:nvPr/>
            </p:nvSpPr>
            <p:spPr bwMode="auto">
              <a:xfrm>
                <a:off x="5334000" y="4191000"/>
                <a:ext cx="13716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Cover cropping</a:t>
                </a:r>
              </a:p>
            </p:txBody>
          </p:sp>
          <p:sp>
            <p:nvSpPr>
              <p:cNvPr id="136" name="Rounded Rectangle 17"/>
              <p:cNvSpPr>
                <a:spLocks noChangeArrowheads="1"/>
              </p:cNvSpPr>
              <p:nvPr/>
            </p:nvSpPr>
            <p:spPr bwMode="auto">
              <a:xfrm>
                <a:off x="3962400" y="3505200"/>
                <a:ext cx="11430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Hydroponics</a:t>
                </a:r>
              </a:p>
            </p:txBody>
          </p:sp>
          <p:sp>
            <p:nvSpPr>
              <p:cNvPr id="137" name="Rounded Rectangle 18"/>
              <p:cNvSpPr>
                <a:spLocks noChangeArrowheads="1"/>
              </p:cNvSpPr>
              <p:nvPr/>
            </p:nvSpPr>
            <p:spPr bwMode="auto">
              <a:xfrm>
                <a:off x="3505200" y="5105400"/>
                <a:ext cx="9144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Irrigation</a:t>
                </a:r>
              </a:p>
            </p:txBody>
          </p:sp>
          <p:sp>
            <p:nvSpPr>
              <p:cNvPr id="138" name="Rounded Rectangle 19"/>
              <p:cNvSpPr>
                <a:spLocks noChangeArrowheads="1"/>
              </p:cNvSpPr>
              <p:nvPr/>
            </p:nvSpPr>
            <p:spPr bwMode="auto">
              <a:xfrm>
                <a:off x="5257800" y="5334000"/>
                <a:ext cx="11430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Biodiversity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467" y="65532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5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2049482"/>
            <a:ext cx="3962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Arial" charset="0"/>
                <a:cs typeface="+mn-cs"/>
              </a:rPr>
              <a:t>Studies based on observation will continue to play important role.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i="1" dirty="0" smtClean="0">
                <a:solidFill>
                  <a:srgbClr val="0000FF"/>
                </a:solidFill>
                <a:latin typeface="Arial" charset="0"/>
              </a:rPr>
              <a:t>Critical to understand the processes underlying key observations</a:t>
            </a:r>
            <a:endParaRPr lang="en-US" sz="2800" dirty="0" smtClean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95900" y="3200400"/>
            <a:ext cx="3238500" cy="2667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81600" y="4376738"/>
            <a:ext cx="3352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87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00050" indent="-342900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This requires a solid scientific background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867400" y="1752600"/>
            <a:ext cx="2119313" cy="2514600"/>
            <a:chOff x="3674" y="1056"/>
            <a:chExt cx="1942" cy="278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74" y="1056"/>
              <a:ext cx="1942" cy="2784"/>
            </a:xfrm>
            <a:prstGeom prst="rect">
              <a:avLst/>
            </a:prstGeom>
            <a:gradFill rotWithShape="0">
              <a:gsLst>
                <a:gs pos="0">
                  <a:srgbClr val="1E00C8"/>
                </a:gs>
                <a:gs pos="100000">
                  <a:srgbClr val="1E00C8">
                    <a:gamma/>
                    <a:shade val="29804"/>
                    <a:invGamma/>
                  </a:srgbClr>
                </a:gs>
              </a:gsLst>
              <a:path path="rect">
                <a:fillToRect l="100000" b="100000"/>
              </a:path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 sz="900">
                <a:cs typeface="+mn-cs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893" y="1980"/>
            <a:ext cx="1509" cy="1696"/>
          </p:xfrm>
          <a:graphic>
            <a:graphicData uri="http://schemas.openxmlformats.org/presentationml/2006/ole">
              <p:oleObj spid="_x0000_s255045" name="Clip Gallery" r:id="rId3" imgW="3993634" imgH="3143856" progId="">
                <p:embed/>
              </p:oleObj>
            </a:graphicData>
          </a:graphic>
        </p:graphicFrame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3770" y="1153"/>
              <a:ext cx="1776" cy="747"/>
            </a:xfrm>
            <a:prstGeom prst="wedgeEllipseCallout">
              <a:avLst>
                <a:gd name="adj1" fmla="val -21060"/>
                <a:gd name="adj2" fmla="val 73694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600" b="0">
                <a:cs typeface="+mn-cs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3770" y="1344"/>
              <a:ext cx="166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 smtClean="0">
                  <a:solidFill>
                    <a:schemeClr val="bg1"/>
                  </a:solidFill>
                  <a:cs typeface="+mn-cs"/>
                </a:rPr>
                <a:t>3</a:t>
              </a:r>
              <a:r>
                <a:rPr lang="en-US" sz="1600" i="1" baseline="30000" dirty="0">
                  <a:solidFill>
                    <a:schemeClr val="bg1"/>
                  </a:solidFill>
                  <a:cs typeface="+mn-cs"/>
                </a:rPr>
                <a:t>r</a:t>
              </a:r>
              <a:r>
                <a:rPr lang="en-US" sz="1600" i="1" baseline="30000" dirty="0" smtClean="0">
                  <a:solidFill>
                    <a:schemeClr val="bg1"/>
                  </a:solidFill>
                  <a:cs typeface="+mn-cs"/>
                </a:rPr>
                <a:t>d</a:t>
              </a:r>
              <a:r>
                <a:rPr lang="en-US" sz="1600" i="1" dirty="0" smtClean="0">
                  <a:solidFill>
                    <a:schemeClr val="bg1"/>
                  </a:solidFill>
                  <a:cs typeface="+mn-cs"/>
                </a:rPr>
                <a:t> challenge !</a:t>
              </a:r>
              <a:r>
                <a:rPr lang="en-US" sz="1600" i="1" dirty="0">
                  <a:solidFill>
                    <a:schemeClr val="bg1"/>
                  </a:solidFill>
                  <a:cs typeface="+mn-cs"/>
                </a:rPr>
                <a:t>!!!</a:t>
              </a:r>
            </a:p>
          </p:txBody>
        </p:sp>
      </p:grp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609601" y="9906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need for a process-driven research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92333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981200" y="2362200"/>
            <a:ext cx="4876800" cy="3200400"/>
            <a:chOff x="1407459" y="1066800"/>
            <a:chExt cx="5627593" cy="3505200"/>
          </a:xfrm>
        </p:grpSpPr>
        <p:sp>
          <p:nvSpPr>
            <p:cNvPr id="5" name="Can 4"/>
            <p:cNvSpPr/>
            <p:nvPr/>
          </p:nvSpPr>
          <p:spPr bwMode="auto">
            <a:xfrm rot="5400000">
              <a:off x="1946471" y="2433077"/>
              <a:ext cx="181139" cy="1259164"/>
            </a:xfrm>
            <a:prstGeom prst="can">
              <a:avLst>
                <a:gd name="adj" fmla="val 40292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Cube 5"/>
            <p:cNvSpPr/>
            <p:nvPr/>
          </p:nvSpPr>
          <p:spPr bwMode="auto">
            <a:xfrm>
              <a:off x="2133113" y="1066800"/>
              <a:ext cx="4648903" cy="350520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Can 6"/>
            <p:cNvSpPr/>
            <p:nvPr/>
          </p:nvSpPr>
          <p:spPr bwMode="auto">
            <a:xfrm rot="5400000">
              <a:off x="6627546" y="2745724"/>
              <a:ext cx="181141" cy="633871"/>
            </a:xfrm>
            <a:prstGeom prst="can">
              <a:avLst>
                <a:gd name="adj" fmla="val 40292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1715869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More focus on underlying processes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609601" y="9906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rocess-driven research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949440" y="4008120"/>
            <a:ext cx="36576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600200" y="4008120"/>
            <a:ext cx="3048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67" y="3632537"/>
            <a:ext cx="16081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Input</a:t>
            </a:r>
          </a:p>
          <a:p>
            <a:pPr marL="171450" indent="-171450">
              <a:buFontTx/>
              <a:buChar char="-"/>
            </a:pPr>
            <a:r>
              <a:rPr lang="en-US" sz="1600" dirty="0" smtClean="0"/>
              <a:t>Fertilizer</a:t>
            </a:r>
          </a:p>
          <a:p>
            <a:pPr marL="171450" indent="-171450">
              <a:buFontTx/>
              <a:buChar char="-"/>
            </a:pPr>
            <a:r>
              <a:rPr lang="en-US" sz="1600" dirty="0" smtClean="0"/>
              <a:t>New variety</a:t>
            </a:r>
          </a:p>
          <a:p>
            <a:pPr marL="171450" indent="-171450">
              <a:buFontTx/>
              <a:buChar char="-"/>
            </a:pPr>
            <a:r>
              <a:rPr lang="en-US" sz="1600" dirty="0" smtClean="0"/>
              <a:t>New practice</a:t>
            </a:r>
          </a:p>
          <a:p>
            <a:pPr marL="171450" indent="-171450">
              <a:buFontTx/>
              <a:buChar char="-"/>
            </a:pPr>
            <a:r>
              <a:rPr lang="en-US" sz="1600" dirty="0" smtClean="0"/>
              <a:t>Etc..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505200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Output</a:t>
            </a:r>
          </a:p>
          <a:p>
            <a:pPr marL="171450" indent="-1714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Yield</a:t>
            </a:r>
          </a:p>
          <a:p>
            <a:pPr marL="171450" indent="-1714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Pest control</a:t>
            </a:r>
          </a:p>
          <a:p>
            <a:pPr marL="171450" indent="-1714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Quality</a:t>
            </a:r>
          </a:p>
          <a:p>
            <a:pPr marL="171450" indent="-1714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Etc..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276600"/>
            <a:ext cx="1161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How?</a:t>
            </a:r>
          </a:p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Why?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  <a:cs typeface="+mn-cs"/>
              </a:rPr>
              <a:t>Without a good understanding of the processes it is difficult to replicate successful results</a:t>
            </a:r>
          </a:p>
        </p:txBody>
      </p:sp>
      <p:graphicFrame>
        <p:nvGraphicFramePr>
          <p:cNvPr id="1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4744587"/>
              </p:ext>
            </p:extLst>
          </p:nvPr>
        </p:nvGraphicFramePr>
        <p:xfrm>
          <a:off x="2895600" y="4343401"/>
          <a:ext cx="1136650" cy="1066800"/>
        </p:xfrm>
        <a:graphic>
          <a:graphicData uri="http://schemas.openxmlformats.org/presentationml/2006/ole">
            <p:oleObj spid="_x0000_s256066" name="Clip Gallery" r:id="rId3" imgW="3959157" imgH="3501957" progId="">
              <p:embed/>
            </p:oleObj>
          </a:graphicData>
        </a:graphic>
      </p:graphicFrame>
      <p:sp>
        <p:nvSpPr>
          <p:cNvPr id="18" name="Rounded Rectangular Callout 17"/>
          <p:cNvSpPr/>
          <p:nvPr/>
        </p:nvSpPr>
        <p:spPr bwMode="auto">
          <a:xfrm>
            <a:off x="2819400" y="3352800"/>
            <a:ext cx="1143000" cy="838200"/>
          </a:xfrm>
          <a:prstGeom prst="wedgeRoundRectCallout">
            <a:avLst>
              <a:gd name="adj1" fmla="val -9167"/>
              <a:gd name="adj2" fmla="val 65453"/>
              <a:gd name="adj3" fmla="val 16667"/>
            </a:avLst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105288165"/>
              </p:ext>
            </p:extLst>
          </p:nvPr>
        </p:nvGraphicFramePr>
        <p:xfrm>
          <a:off x="4131733" y="3572933"/>
          <a:ext cx="1354668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4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1753612"/>
            <a:ext cx="510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Few scientists have received formal training in organic </a:t>
            </a:r>
            <a:r>
              <a:rPr lang="en-US" dirty="0" err="1" smtClean="0">
                <a:latin typeface="Arial" charset="0"/>
                <a:cs typeface="+mn-cs"/>
              </a:rPr>
              <a:t>ag</a:t>
            </a:r>
            <a:r>
              <a:rPr lang="en-US" dirty="0" smtClean="0">
                <a:latin typeface="Arial" charset="0"/>
                <a:cs typeface="+mn-cs"/>
              </a:rPr>
              <a:t>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It is critical to train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next generation of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organic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 scientists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Undergraduates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Graduates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0700" y="3200400"/>
            <a:ext cx="3238500" cy="2667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267200"/>
            <a:ext cx="3352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87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00050" indent="-342900">
              <a:buFont typeface="Wingdings" pitchFamily="2" charset="2"/>
              <a:buChar char="q"/>
              <a:defRPr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Need to include organic courses in agricultural curricula</a:t>
            </a:r>
          </a:p>
          <a:p>
            <a:pPr marL="400050" indent="-342900">
              <a:buFont typeface="Wingdings" pitchFamily="2" charset="2"/>
              <a:buChar char="q"/>
              <a:defRPr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That will broaden student experiences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72200" y="1752600"/>
            <a:ext cx="2119313" cy="2514600"/>
            <a:chOff x="3674" y="1056"/>
            <a:chExt cx="1942" cy="278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74" y="1056"/>
              <a:ext cx="1942" cy="2784"/>
            </a:xfrm>
            <a:prstGeom prst="rect">
              <a:avLst/>
            </a:prstGeom>
            <a:gradFill rotWithShape="0">
              <a:gsLst>
                <a:gs pos="0">
                  <a:srgbClr val="1E00C8"/>
                </a:gs>
                <a:gs pos="100000">
                  <a:srgbClr val="1E00C8">
                    <a:gamma/>
                    <a:shade val="29804"/>
                    <a:invGamma/>
                  </a:srgbClr>
                </a:gs>
              </a:gsLst>
              <a:path path="rect">
                <a:fillToRect l="100000" b="100000"/>
              </a:path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defRPr/>
              </a:pPr>
              <a:endParaRPr lang="en-US" sz="900">
                <a:cs typeface="+mn-cs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893" y="1980"/>
            <a:ext cx="1509" cy="1696"/>
          </p:xfrm>
          <a:graphic>
            <a:graphicData uri="http://schemas.openxmlformats.org/presentationml/2006/ole">
              <p:oleObj spid="_x0000_s258115" name="Clip Gallery" r:id="rId3" imgW="3993634" imgH="3143856" progId="">
                <p:embed/>
              </p:oleObj>
            </a:graphicData>
          </a:graphic>
        </p:graphicFrame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3770" y="1153"/>
              <a:ext cx="1776" cy="747"/>
            </a:xfrm>
            <a:prstGeom prst="wedgeEllipseCallout">
              <a:avLst>
                <a:gd name="adj1" fmla="val -21060"/>
                <a:gd name="adj2" fmla="val 73694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600" b="0">
                <a:cs typeface="+mn-cs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3770" y="1344"/>
              <a:ext cx="1710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 smtClean="0">
                  <a:solidFill>
                    <a:srgbClr val="FFFFFF"/>
                  </a:solidFill>
                  <a:cs typeface="+mn-cs"/>
                </a:rPr>
                <a:t>5</a:t>
              </a:r>
              <a:r>
                <a:rPr lang="en-US" sz="1600" i="1" baseline="30000" dirty="0" smtClean="0">
                  <a:solidFill>
                    <a:srgbClr val="FFFFFF"/>
                  </a:solidFill>
                  <a:cs typeface="+mn-cs"/>
                </a:rPr>
                <a:t>th</a:t>
              </a:r>
              <a:r>
                <a:rPr lang="en-US" sz="1600" i="1" dirty="0" smtClean="0">
                  <a:solidFill>
                    <a:srgbClr val="FFFFFF"/>
                  </a:solidFill>
                  <a:cs typeface="+mn-cs"/>
                </a:rPr>
                <a:t> challenge !</a:t>
              </a:r>
              <a:r>
                <a:rPr lang="en-US" sz="1600" i="1" dirty="0">
                  <a:solidFill>
                    <a:srgbClr val="FFFFFF"/>
                  </a:solidFill>
                  <a:cs typeface="+mn-cs"/>
                </a:rPr>
                <a:t>!!!</a:t>
              </a:r>
            </a:p>
          </p:txBody>
        </p:sp>
      </p:grp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609601" y="914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need for appropriate student training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>
            <a:off x="4143278" y="5791200"/>
            <a:ext cx="1143000" cy="762000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278" y="5867400"/>
            <a:ext cx="3705322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i="1" dirty="0" smtClean="0">
                <a:solidFill>
                  <a:srgbClr val="008000"/>
                </a:solidFill>
                <a:ea typeface="+mn-ea"/>
                <a:cs typeface="+mn-cs"/>
              </a:rPr>
              <a:t>Capacity building</a:t>
            </a:r>
            <a:endParaRPr lang="en-US" sz="3200" b="1" i="1" dirty="0">
              <a:solidFill>
                <a:srgbClr val="008000"/>
              </a:solidFill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88042"/>
            <a:ext cx="2764691" cy="22699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05133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0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92263" y="990600"/>
            <a:ext cx="57562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3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From general to specific priorities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900297"/>
            <a:ext cx="5638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Whole system research?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Soil Quality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Education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Extension</a:t>
            </a:r>
          </a:p>
        </p:txBody>
      </p:sp>
      <p:sp>
        <p:nvSpPr>
          <p:cNvPr id="6" name="Striped Right Arrow 5"/>
          <p:cNvSpPr/>
          <p:nvPr/>
        </p:nvSpPr>
        <p:spPr bwMode="auto">
          <a:xfrm rot="2739455">
            <a:off x="3929790" y="2715182"/>
            <a:ext cx="1420286" cy="1998339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 rot="2739455">
            <a:off x="5072790" y="3858182"/>
            <a:ext cx="1420286" cy="1998339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638800"/>
            <a:ext cx="276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Specific priorities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92333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noble.org/Ag/Economics/FertilizeOrNot/Fertiliz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9" y="4648200"/>
            <a:ext cx="22673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1" y="1067275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Nutrient management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4191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Low external input systems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Improved nutrient cycling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Cultivars with improved nutrient use efficiency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Soil amendments</a:t>
            </a:r>
          </a:p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Cover cropping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0000"/>
                </a:solidFill>
                <a:latin typeface="Arial" charset="0"/>
                <a:cs typeface="+mn-cs"/>
              </a:rPr>
              <a:t>Use of N fixing cover crops</a:t>
            </a:r>
          </a:p>
        </p:txBody>
      </p:sp>
      <p:pic>
        <p:nvPicPr>
          <p:cNvPr id="10" name="Picture 8" descr="Compost in w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819400" cy="16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4600" y="4947653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Compost</a:t>
            </a:r>
          </a:p>
        </p:txBody>
      </p:sp>
      <p:pic>
        <p:nvPicPr>
          <p:cNvPr id="6" name="Picture 4" descr="nutrients-plants-elem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98956"/>
            <a:ext cx="3112008" cy="28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1" y="914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Weed management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847195"/>
            <a:ext cx="3581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Integrated management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Mechanical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Biological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Physical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Chemical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Cover cropping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No-till systems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Engineering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New tools</a:t>
            </a:r>
          </a:p>
          <a:p>
            <a:pPr>
              <a:buFont typeface="Wingdings" charset="0"/>
              <a:buChar char="§"/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282550" cy="2590800"/>
          </a:xfrm>
          <a:prstGeom prst="rect">
            <a:avLst/>
          </a:prstGeom>
        </p:spPr>
      </p:pic>
      <p:pic>
        <p:nvPicPr>
          <p:cNvPr id="7" name="Picture 9" descr="DSCN2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191000"/>
            <a:ext cx="3765550" cy="2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981575" y="6385983"/>
            <a:ext cx="1657350" cy="366712"/>
          </a:xfrm>
          <a:prstGeom prst="rect">
            <a:avLst/>
          </a:prstGeom>
          <a:solidFill>
            <a:srgbClr val="FFFF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Roller Crimper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136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1" y="9906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Insect management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835290"/>
            <a:ext cx="5257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latin typeface="Arial" charset="0"/>
                <a:cs typeface="+mn-cs"/>
              </a:rPr>
              <a:t>Integrated management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Crop diversification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Trap cropping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Natural enemies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Biological insecticides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Etc.</a:t>
            </a:r>
          </a:p>
          <a:p>
            <a:pPr lvl="1">
              <a:buFont typeface="Wingdings" charset="0"/>
              <a:buChar char="§"/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pic>
        <p:nvPicPr>
          <p:cNvPr id="6" name="Picture 5" descr="Tobacco horn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6502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4419600"/>
            <a:ext cx="1936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FFFF"/>
                </a:solidFill>
              </a:rPr>
              <a:t>Source: Colorado State Univ.</a:t>
            </a:r>
          </a:p>
        </p:txBody>
      </p:sp>
      <p:pic>
        <p:nvPicPr>
          <p:cNvPr id="8" name="Picture 6" descr="cucumber bee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4343400"/>
            <a:ext cx="361292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6553200"/>
            <a:ext cx="152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FFFF"/>
                </a:solidFill>
              </a:rPr>
              <a:t>Source: Cornell Univ.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021" y="0"/>
            <a:ext cx="485097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14600"/>
            <a:ext cx="6705600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1371600"/>
            <a:ext cx="3657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</a:rPr>
              <a:t>Total world population in billions: probabilistic projections until 2100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" y="6581001"/>
            <a:ext cx="418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FFF"/>
                </a:solidFill>
              </a:rPr>
              <a:t>Source: Foresight. The Future of Food and Farming (2011)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77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Meeting the challenges of a growing world population</a:t>
            </a:r>
            <a:endParaRPr lang="en-US" sz="3600" i="1" kern="1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1" y="1008696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Disease management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828800"/>
            <a:ext cx="48387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283742" y="5262489"/>
            <a:ext cx="18263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</a:rPr>
              <a:t>Photo credit: Hausbeck Lab, MSU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853386"/>
            <a:ext cx="3886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Disease suppressive systems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Crop diversification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Soil quality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Resistant cultivars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4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636454"/>
            <a:ext cx="4953000" cy="255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Impact of organic production on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Carbon sequestration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Greenhouse gas emission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Biodiversity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Soil conservation</a:t>
            </a:r>
          </a:p>
        </p:txBody>
      </p:sp>
      <p:pic>
        <p:nvPicPr>
          <p:cNvPr id="6" name="Picture 2" descr="Erosion on conventionally tilled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962400" cy="317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3937084"/>
            <a:ext cx="1905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5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Mahdi Al-</a:t>
            </a:r>
            <a:r>
              <a:rPr lang="en-US" sz="105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Kaisi</a:t>
            </a:r>
            <a:r>
              <a:rPr lang="en-US" sz="105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et al. 2002</a:t>
            </a:r>
            <a:endParaRPr lang="en-US" sz="105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67200"/>
            <a:ext cx="9143999" cy="272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4267202"/>
            <a:ext cx="1524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50" dirty="0">
                <a:solidFill>
                  <a:srgbClr val="CC00FF"/>
                </a:solidFill>
                <a:hlinkClick r:id="rId4"/>
              </a:rPr>
              <a:t>www.weru.ksu.edu</a:t>
            </a:r>
            <a:endParaRPr lang="en-US" sz="1050" dirty="0">
              <a:solidFill>
                <a:srgbClr val="CC00FF"/>
              </a:solidFill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533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Ecosystem services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24600"/>
            <a:ext cx="3218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Wind erosion</a:t>
            </a:r>
            <a:endParaRPr lang="en-US" sz="3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2067" y="65532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859340"/>
            <a:ext cx="5486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3200" i="1" dirty="0" smtClean="0">
                <a:solidFill>
                  <a:srgbClr val="000000"/>
                </a:solidFill>
                <a:latin typeface="Arial" charset="0"/>
                <a:cs typeface="+mn-cs"/>
              </a:rPr>
              <a:t>Organic agriculture Research, Extension and Education can use extra funding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290887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0540216"/>
              </p:ext>
            </p:extLst>
          </p:nvPr>
        </p:nvGraphicFramePr>
        <p:xfrm>
          <a:off x="6629400" y="4967287"/>
          <a:ext cx="1746250" cy="1738313"/>
        </p:xfrm>
        <a:graphic>
          <a:graphicData uri="http://schemas.openxmlformats.org/presentationml/2006/ole">
            <p:oleObj spid="_x0000_s1084" name="Clip Gallery" r:id="rId4" imgW="3959157" imgH="3501957" progId="">
              <p:embed/>
            </p:oleObj>
          </a:graphicData>
        </a:graphic>
      </p:graphicFrame>
      <p:sp>
        <p:nvSpPr>
          <p:cNvPr id="7" name="AutoShape 12"/>
          <p:cNvSpPr>
            <a:spLocks noChangeArrowheads="1"/>
          </p:cNvSpPr>
          <p:nvPr/>
        </p:nvSpPr>
        <p:spPr bwMode="auto">
          <a:xfrm flipH="1">
            <a:off x="5873750" y="2681287"/>
            <a:ext cx="2667000" cy="1981200"/>
          </a:xfrm>
          <a:prstGeom prst="wedgeRoundRectCallout">
            <a:avLst>
              <a:gd name="adj1" fmla="val 5917"/>
              <a:gd name="adj2" fmla="val 6773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 b="0">
              <a:cs typeface="+mn-cs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02350" y="2753022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Where to go?</a:t>
            </a:r>
            <a:endParaRPr lang="en-U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76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ea typeface="Arial Black"/>
                <a:cs typeface="Arial Black"/>
              </a:rPr>
              <a:t>Funding opportunities in organic agriculture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000FF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962400"/>
            <a:ext cx="2971800" cy="2838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72589" y="5241692"/>
            <a:ext cx="2225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images.paraorkut.com</a:t>
            </a:r>
            <a:r>
              <a:rPr lang="en-US" sz="600" dirty="0"/>
              <a:t>/</a:t>
            </a:r>
            <a:r>
              <a:rPr lang="en-US" sz="600" dirty="0" err="1"/>
              <a:t>img</a:t>
            </a:r>
            <a:r>
              <a:rPr lang="en-US" sz="600" dirty="0"/>
              <a:t>/</a:t>
            </a:r>
            <a:r>
              <a:rPr lang="en-US" sz="600" dirty="0" err="1"/>
              <a:t>funnypics</a:t>
            </a:r>
            <a:r>
              <a:rPr lang="en-US" sz="600" dirty="0"/>
              <a:t>/images/s/sumo_wrestling_fight-13078.bmp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15152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0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861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  <a:ea typeface="Arial Black"/>
                <a:cs typeface="Arial Black"/>
              </a:rPr>
              <a:t>Focus on programs specific to organic agriculture</a:t>
            </a:r>
            <a:endParaRPr lang="en-US" sz="3200" i="1" kern="10" dirty="0">
              <a:ln w="19050">
                <a:noFill/>
                <a:round/>
                <a:headEnd/>
                <a:tailEnd/>
              </a:ln>
              <a:solidFill>
                <a:srgbClr val="008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990601" y="914400"/>
            <a:ext cx="708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  <a:ea typeface="Arial Black"/>
                <a:cs typeface="Arial Black"/>
              </a:rPr>
              <a:t>Funding of organic research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0000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72867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3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rgbClr val="0070C0"/>
                </a:solidFill>
                <a:latin typeface="Calibri"/>
              </a:rPr>
              <a:t>Organic Ag. Funding</a:t>
            </a:r>
            <a:endParaRPr lang="en-US" sz="320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6613857"/>
              </p:ext>
            </p:extLst>
          </p:nvPr>
        </p:nvGraphicFramePr>
        <p:xfrm>
          <a:off x="914400" y="1238806"/>
          <a:ext cx="6629400" cy="51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477000"/>
            <a:ext cx="8610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Preliminary data from CRIS Database.  Does not include data from other USDA agencies (ARS, AMS, etc.) and support from outside USDA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093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ounded Rectangle 151"/>
          <p:cNvSpPr/>
          <p:nvPr/>
        </p:nvSpPr>
        <p:spPr bwMode="auto">
          <a:xfrm>
            <a:off x="152400" y="3962400"/>
            <a:ext cx="4038600" cy="274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ounded Rectangle 150"/>
          <p:cNvSpPr/>
          <p:nvPr/>
        </p:nvSpPr>
        <p:spPr bwMode="auto">
          <a:xfrm>
            <a:off x="4495800" y="1219200"/>
            <a:ext cx="4495800" cy="3124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2971800" cy="114667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8200" y="2023408"/>
            <a:ext cx="434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Started in 2009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Universities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in the 12-state North Central region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About 10 grants of $60,000 max. each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1" y="1290935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Organic </a:t>
            </a:r>
            <a:r>
              <a:rPr lang="en-US" sz="2400" dirty="0">
                <a:solidFill>
                  <a:srgbClr val="FFFF00"/>
                </a:solidFill>
              </a:rPr>
              <a:t>Research Initiative (ORI)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Ceres Trust Foundation</a:t>
            </a:r>
            <a:endParaRPr lang="en-US" sz="3600" i="1" kern="10" dirty="0">
              <a:ln w="25400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0067"/>
            <a:ext cx="3602579" cy="2514600"/>
          </a:xfrm>
          <a:prstGeom prst="rect">
            <a:avLst/>
          </a:prstGeom>
        </p:spPr>
      </p:pic>
      <p:sp>
        <p:nvSpPr>
          <p:cNvPr id="149" name="Text Box 4"/>
          <p:cNvSpPr txBox="1">
            <a:spLocks noChangeArrowheads="1"/>
          </p:cNvSpPr>
          <p:nvPr/>
        </p:nvSpPr>
        <p:spPr bwMode="auto">
          <a:xfrm>
            <a:off x="381000" y="4713744"/>
            <a:ext cx="381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Started in 2010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North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Central region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About 10 grants of $10,000 max. each per year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81001" y="3962400"/>
            <a:ext cx="380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Organic </a:t>
            </a:r>
            <a:r>
              <a:rPr lang="en-US" sz="2400" dirty="0">
                <a:solidFill>
                  <a:srgbClr val="FFFF00"/>
                </a:solidFill>
              </a:rPr>
              <a:t>Research </a:t>
            </a:r>
            <a:r>
              <a:rPr lang="en-US" sz="2400" dirty="0" smtClean="0">
                <a:solidFill>
                  <a:srgbClr val="FFFF00"/>
                </a:solidFill>
              </a:rPr>
              <a:t>by Graduate Students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4648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4876800" y="1828800"/>
            <a:ext cx="4114800" cy="29718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9200" y="2633008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Canada, Mexico, U.S.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Max. of  $15,000/grant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Recent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deadline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was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Thursday, May 15, 2014</a:t>
            </a: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1" y="1900535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OFRF Grant program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4787900" cy="130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53" y="1143000"/>
            <a:ext cx="4375547" cy="53340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 bwMode="auto">
          <a:xfrm>
            <a:off x="3810000" y="5715000"/>
            <a:ext cx="838200" cy="838200"/>
          </a:xfrm>
          <a:prstGeom prst="striped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71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grants but huge impact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Launching pad for larger projects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752600"/>
            <a:ext cx="5558077" cy="4343400"/>
          </a:xfrm>
          <a:prstGeom prst="ellipse">
            <a:avLst/>
          </a:prstGeom>
          <a:solidFill>
            <a:srgbClr val="008000">
              <a:alpha val="6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27407" y="1768451"/>
            <a:ext cx="5840393" cy="4327549"/>
          </a:xfrm>
          <a:prstGeom prst="ellipse">
            <a:avLst/>
          </a:prstGeom>
          <a:solidFill>
            <a:srgbClr val="0000FF">
              <a:alpha val="51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895600"/>
            <a:ext cx="18822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Integrated Projects*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Research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Extension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Education</a:t>
            </a:r>
          </a:p>
          <a:p>
            <a:pPr marL="117475" lvl="1"/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* Min. 2 functions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894" y="1900535"/>
            <a:ext cx="85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824335"/>
            <a:ext cx="89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OREI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206" y="2879229"/>
            <a:ext cx="2834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Others (historically)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Conference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Planning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Analytical</a:t>
            </a:r>
          </a:p>
          <a:p>
            <a:pPr marL="287338" lvl="1" indent="-16986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eXtension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5050" y="817602"/>
            <a:ext cx="5660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/>
              </a:rPr>
              <a:t>Organic Programs at NIFA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566" y="2205335"/>
            <a:ext cx="265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Organic Transitions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9047" y="2129135"/>
            <a:ext cx="367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Organic Ag. Res. &amp; Ext. </a:t>
            </a:r>
            <a:r>
              <a:rPr lang="en-US" sz="2400" dirty="0" err="1" smtClean="0">
                <a:solidFill>
                  <a:prstClr val="white"/>
                </a:solidFill>
                <a:latin typeface="Calibri"/>
              </a:rPr>
              <a:t>Init.</a:t>
            </a:r>
            <a:endParaRPr lang="en-US" sz="24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358" y="3766024"/>
            <a:ext cx="3082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$4 million available in 2014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About same amount in 2015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RFA Deadline: 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Award Cap: $500,000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495800"/>
            <a:ext cx="3098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$20 million available in 2014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About same amount in 2015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RFA Deadline?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600" i="1" dirty="0" smtClean="0"/>
              <a:t>Award Cap: $50K to $2M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467" y="6477000"/>
            <a:ext cx="1905000" cy="457200"/>
          </a:xfrm>
        </p:spPr>
        <p:txBody>
          <a:bodyPr/>
          <a:lstStyle/>
          <a:p>
            <a:pPr>
              <a:defRPr/>
            </a:pPr>
            <a:fld id="{54D937F7-4282-4589-B8A7-149FF63E9063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27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9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67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rgbClr val="0070C0"/>
                </a:solidFill>
                <a:latin typeface="Calibri"/>
              </a:rPr>
              <a:t>Funding to states by year</a:t>
            </a:r>
            <a:endParaRPr lang="en-US" sz="320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596552"/>
              </p:ext>
            </p:extLst>
          </p:nvPr>
        </p:nvGraphicFramePr>
        <p:xfrm>
          <a:off x="304800" y="1371600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6285846" y="3295678"/>
            <a:ext cx="181844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ＭＳ Ｐゴシック"/>
                <a:cs typeface="+mn-cs"/>
              </a:rPr>
              <a:t>      OREI Not Offered       </a:t>
            </a:r>
            <a:endParaRPr lang="en-US" dirty="0">
              <a:solidFill>
                <a:srgbClr val="FF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010400" y="4343400"/>
            <a:ext cx="3810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0" smtClean="0">
              <a:solidFill>
                <a:srgbClr val="000000"/>
              </a:solidFill>
              <a:ea typeface="ＭＳ Ｐゴシック" pitchFamily="112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51816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+mn-cs"/>
              </a:rPr>
              <a:t>?</a:t>
            </a:r>
            <a:endParaRPr lang="en-US" sz="36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4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6152522"/>
              </p:ext>
            </p:extLst>
          </p:nvPr>
        </p:nvGraphicFramePr>
        <p:xfrm>
          <a:off x="609600" y="1676400"/>
          <a:ext cx="7786688" cy="467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0" y="6858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rgbClr val="0070C0"/>
                </a:solidFill>
                <a:latin typeface="Calibri"/>
              </a:rPr>
              <a:t>ORG and OREI cumulative # of proposals by year</a:t>
            </a:r>
            <a:endParaRPr lang="en-US" sz="32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368881" y="2133600"/>
            <a:ext cx="890439" cy="2614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Calibri"/>
              </a:rPr>
              <a:t>1,026 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</a:rPr>
              <a:t>total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8001000" y="5105400"/>
            <a:ext cx="6858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rgbClr val="00B050"/>
                </a:solidFill>
                <a:latin typeface="Calibri"/>
              </a:rPr>
              <a:t>186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1000" kern="0" dirty="0">
                <a:solidFill>
                  <a:srgbClr val="00B050"/>
                </a:solidFill>
                <a:latin typeface="Calibri"/>
              </a:rPr>
              <a:t>funded</a:t>
            </a:r>
          </a:p>
        </p:txBody>
      </p:sp>
    </p:spTree>
    <p:extLst>
      <p:ext uri="{BB962C8B-B14F-4D97-AF65-F5344CB8AC3E}">
        <p14:creationId xmlns:p14="http://schemas.microsoft.com/office/powerpoint/2010/main" xmlns="" val="33336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175808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Reduce global poverty and hunger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National security issue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 smtClean="0">
                <a:latin typeface="Arial" charset="0"/>
                <a:cs typeface="+mn-cs"/>
              </a:rPr>
              <a:t>Many initiatives currently underway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81687" y="4724400"/>
            <a:ext cx="265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287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7150" indent="0">
              <a:defRPr/>
            </a:pPr>
            <a:r>
              <a:rPr lang="en-US" sz="2000" i="1" dirty="0" smtClean="0">
                <a:latin typeface="Arial" charset="0"/>
                <a:cs typeface="+mn-cs"/>
              </a:rPr>
              <a:t>Ultimate challenge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071672" y="2160308"/>
            <a:ext cx="2369341" cy="2577495"/>
            <a:chOff x="3770" y="1153"/>
            <a:chExt cx="1776" cy="2523"/>
          </a:xfrm>
        </p:grpSpPr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73199138"/>
                </p:ext>
              </p:extLst>
            </p:nvPr>
          </p:nvGraphicFramePr>
          <p:xfrm>
            <a:off x="3893" y="1980"/>
            <a:ext cx="1509" cy="1696"/>
          </p:xfrm>
          <a:graphic>
            <a:graphicData uri="http://schemas.openxmlformats.org/presentationml/2006/ole">
              <p:oleObj spid="_x0000_s249945" name="Clip Gallery" r:id="rId3" imgW="3993634" imgH="3143856" progId="">
                <p:embed/>
              </p:oleObj>
            </a:graphicData>
          </a:graphic>
        </p:graphicFrame>
        <p:sp>
          <p:nvSpPr>
            <p:cNvPr id="14" name="AutoShape 9"/>
            <p:cNvSpPr>
              <a:spLocks noChangeAspect="1" noChangeArrowheads="1"/>
            </p:cNvSpPr>
            <p:nvPr/>
          </p:nvSpPr>
          <p:spPr bwMode="auto">
            <a:xfrm>
              <a:off x="3770" y="1153"/>
              <a:ext cx="1776" cy="747"/>
            </a:xfrm>
            <a:prstGeom prst="wedgeEllipseCallout">
              <a:avLst>
                <a:gd name="adj1" fmla="val -21060"/>
                <a:gd name="adj2" fmla="val 7369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b="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3892" y="1339"/>
              <a:ext cx="1654" cy="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fr-CA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defRPr>
              </a:lvl1pPr>
            </a:lstStyle>
            <a:p>
              <a:r>
                <a:rPr lang="en-US" sz="1800" b="1" i="1" dirty="0">
                  <a:solidFill>
                    <a:srgbClr val="00B050"/>
                  </a:solidFill>
                </a:rPr>
                <a:t>1st challenge !!!!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4191000"/>
            <a:ext cx="4406900" cy="769626"/>
          </a:xfrm>
          <a:prstGeom prst="rect">
            <a:avLst/>
          </a:prstGeom>
          <a:solidFill>
            <a:srgbClr val="0E7699"/>
          </a:solidFill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2400" y="5181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We need new discoveries and technologies with global applications</a:t>
            </a:r>
          </a:p>
          <a:p>
            <a:pPr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Organic agriculture should be a key player in achieving these goals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077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How to feed a growing world population</a:t>
            </a:r>
            <a:endParaRPr lang="en-US" sz="3600" i="1" kern="10" dirty="0">
              <a:solidFill>
                <a:srgbClr val="00B0F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077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w</a:t>
            </a:r>
            <a:r>
              <a:rPr lang="en-US" sz="3600" i="1" kern="10" dirty="0" smtClean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ith minimum footprint on the environment?</a:t>
            </a:r>
            <a:endParaRPr lang="en-US" sz="3600" i="1" kern="10" dirty="0">
              <a:solidFill>
                <a:srgbClr val="00B0F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4D937F7-4282-4589-B8A7-149FF63E9063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2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35183" y="813302"/>
            <a:ext cx="6930294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7941E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ORG &amp; OREI # of proposals </a:t>
            </a:r>
            <a:r>
              <a:rPr 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submitted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by state</a:t>
            </a:r>
            <a:b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2001-2014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726915" y="2241976"/>
            <a:ext cx="5921375" cy="3873500"/>
            <a:chOff x="1757363" y="1860550"/>
            <a:chExt cx="6414459" cy="3873500"/>
          </a:xfrm>
          <a:solidFill>
            <a:sysClr val="window" lastClr="FFFFFF">
              <a:lumMod val="75000"/>
            </a:sysClr>
          </a:solidFill>
        </p:grpSpPr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7697186" y="1860550"/>
              <a:ext cx="474636" cy="717550"/>
            </a:xfrm>
            <a:custGeom>
              <a:avLst/>
              <a:gdLst>
                <a:gd name="T0" fmla="*/ 74 w 230"/>
                <a:gd name="T1" fmla="*/ 12 h 377"/>
                <a:gd name="T2" fmla="*/ 28 w 230"/>
                <a:gd name="T3" fmla="*/ 81 h 377"/>
                <a:gd name="T4" fmla="*/ 49 w 230"/>
                <a:gd name="T5" fmla="*/ 107 h 377"/>
                <a:gd name="T6" fmla="*/ 28 w 230"/>
                <a:gd name="T7" fmla="*/ 139 h 377"/>
                <a:gd name="T8" fmla="*/ 41 w 230"/>
                <a:gd name="T9" fmla="*/ 149 h 377"/>
                <a:gd name="T10" fmla="*/ 31 w 230"/>
                <a:gd name="T11" fmla="*/ 171 h 377"/>
                <a:gd name="T12" fmla="*/ 31 w 230"/>
                <a:gd name="T13" fmla="*/ 206 h 377"/>
                <a:gd name="T14" fmla="*/ 0 w 230"/>
                <a:gd name="T15" fmla="*/ 219 h 377"/>
                <a:gd name="T16" fmla="*/ 13 w 230"/>
                <a:gd name="T17" fmla="*/ 229 h 377"/>
                <a:gd name="T18" fmla="*/ 79 w 230"/>
                <a:gd name="T19" fmla="*/ 361 h 377"/>
                <a:gd name="T20" fmla="*/ 131 w 230"/>
                <a:gd name="T21" fmla="*/ 377 h 377"/>
                <a:gd name="T22" fmla="*/ 128 w 230"/>
                <a:gd name="T23" fmla="*/ 350 h 377"/>
                <a:gd name="T24" fmla="*/ 154 w 230"/>
                <a:gd name="T25" fmla="*/ 329 h 377"/>
                <a:gd name="T26" fmla="*/ 144 w 230"/>
                <a:gd name="T27" fmla="*/ 307 h 377"/>
                <a:gd name="T28" fmla="*/ 210 w 230"/>
                <a:gd name="T29" fmla="*/ 280 h 377"/>
                <a:gd name="T30" fmla="*/ 212 w 230"/>
                <a:gd name="T31" fmla="*/ 243 h 377"/>
                <a:gd name="T32" fmla="*/ 250 w 230"/>
                <a:gd name="T33" fmla="*/ 241 h 377"/>
                <a:gd name="T34" fmla="*/ 280 w 230"/>
                <a:gd name="T35" fmla="*/ 213 h 377"/>
                <a:gd name="T36" fmla="*/ 316 w 230"/>
                <a:gd name="T37" fmla="*/ 194 h 377"/>
                <a:gd name="T38" fmla="*/ 316 w 230"/>
                <a:gd name="T39" fmla="*/ 171 h 377"/>
                <a:gd name="T40" fmla="*/ 266 w 230"/>
                <a:gd name="T41" fmla="*/ 163 h 377"/>
                <a:gd name="T42" fmla="*/ 257 w 230"/>
                <a:gd name="T43" fmla="*/ 138 h 377"/>
                <a:gd name="T44" fmla="*/ 207 w 230"/>
                <a:gd name="T45" fmla="*/ 134 h 377"/>
                <a:gd name="T46" fmla="*/ 168 w 230"/>
                <a:gd name="T47" fmla="*/ 22 h 377"/>
                <a:gd name="T48" fmla="*/ 148 w 230"/>
                <a:gd name="T49" fmla="*/ 0 h 377"/>
                <a:gd name="T50" fmla="*/ 99 w 230"/>
                <a:gd name="T51" fmla="*/ 9 h 377"/>
                <a:gd name="T52" fmla="*/ 90 w 230"/>
                <a:gd name="T53" fmla="*/ 20 h 377"/>
                <a:gd name="T54" fmla="*/ 74 w 230"/>
                <a:gd name="T55" fmla="*/ 12 h 3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0"/>
                <a:gd name="T85" fmla="*/ 0 h 377"/>
                <a:gd name="T86" fmla="*/ 230 w 230"/>
                <a:gd name="T87" fmla="*/ 377 h 3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0" h="377">
                  <a:moveTo>
                    <a:pt x="54" y="12"/>
                  </a:moveTo>
                  <a:lnTo>
                    <a:pt x="20" y="81"/>
                  </a:lnTo>
                  <a:lnTo>
                    <a:pt x="36" y="107"/>
                  </a:lnTo>
                  <a:lnTo>
                    <a:pt x="20" y="139"/>
                  </a:lnTo>
                  <a:lnTo>
                    <a:pt x="30" y="149"/>
                  </a:lnTo>
                  <a:lnTo>
                    <a:pt x="23" y="171"/>
                  </a:lnTo>
                  <a:lnTo>
                    <a:pt x="23" y="206"/>
                  </a:lnTo>
                  <a:lnTo>
                    <a:pt x="0" y="219"/>
                  </a:lnTo>
                  <a:lnTo>
                    <a:pt x="9" y="229"/>
                  </a:lnTo>
                  <a:lnTo>
                    <a:pt x="57" y="361"/>
                  </a:lnTo>
                  <a:lnTo>
                    <a:pt x="95" y="377"/>
                  </a:lnTo>
                  <a:lnTo>
                    <a:pt x="93" y="350"/>
                  </a:lnTo>
                  <a:lnTo>
                    <a:pt x="112" y="329"/>
                  </a:lnTo>
                  <a:lnTo>
                    <a:pt x="105" y="307"/>
                  </a:lnTo>
                  <a:lnTo>
                    <a:pt x="152" y="280"/>
                  </a:lnTo>
                  <a:lnTo>
                    <a:pt x="154" y="243"/>
                  </a:lnTo>
                  <a:lnTo>
                    <a:pt x="182" y="241"/>
                  </a:lnTo>
                  <a:lnTo>
                    <a:pt x="204" y="213"/>
                  </a:lnTo>
                  <a:lnTo>
                    <a:pt x="230" y="194"/>
                  </a:lnTo>
                  <a:lnTo>
                    <a:pt x="230" y="171"/>
                  </a:lnTo>
                  <a:lnTo>
                    <a:pt x="194" y="163"/>
                  </a:lnTo>
                  <a:lnTo>
                    <a:pt x="187" y="138"/>
                  </a:lnTo>
                  <a:lnTo>
                    <a:pt x="151" y="134"/>
                  </a:lnTo>
                  <a:lnTo>
                    <a:pt x="122" y="22"/>
                  </a:lnTo>
                  <a:lnTo>
                    <a:pt x="108" y="0"/>
                  </a:lnTo>
                  <a:lnTo>
                    <a:pt x="72" y="9"/>
                  </a:lnTo>
                  <a:lnTo>
                    <a:pt x="66" y="20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712656" y="4129088"/>
              <a:ext cx="1745489" cy="1604962"/>
            </a:xfrm>
            <a:custGeom>
              <a:avLst/>
              <a:gdLst>
                <a:gd name="T0" fmla="*/ 337 w 846"/>
                <a:gd name="T1" fmla="*/ 0 h 842"/>
                <a:gd name="T2" fmla="*/ 594 w 846"/>
                <a:gd name="T3" fmla="*/ 7 h 842"/>
                <a:gd name="T4" fmla="*/ 594 w 846"/>
                <a:gd name="T5" fmla="*/ 160 h 842"/>
                <a:gd name="T6" fmla="*/ 724 w 846"/>
                <a:gd name="T7" fmla="*/ 202 h 842"/>
                <a:gd name="T8" fmla="*/ 761 w 846"/>
                <a:gd name="T9" fmla="*/ 188 h 842"/>
                <a:gd name="T10" fmla="*/ 847 w 846"/>
                <a:gd name="T11" fmla="*/ 221 h 842"/>
                <a:gd name="T12" fmla="*/ 897 w 846"/>
                <a:gd name="T13" fmla="*/ 219 h 842"/>
                <a:gd name="T14" fmla="*/ 996 w 846"/>
                <a:gd name="T15" fmla="*/ 186 h 842"/>
                <a:gd name="T16" fmla="*/ 1054 w 846"/>
                <a:gd name="T17" fmla="*/ 218 h 842"/>
                <a:gd name="T18" fmla="*/ 1103 w 846"/>
                <a:gd name="T19" fmla="*/ 226 h 842"/>
                <a:gd name="T20" fmla="*/ 1103 w 846"/>
                <a:gd name="T21" fmla="*/ 350 h 842"/>
                <a:gd name="T22" fmla="*/ 1163 w 846"/>
                <a:gd name="T23" fmla="*/ 428 h 842"/>
                <a:gd name="T24" fmla="*/ 1149 w 846"/>
                <a:gd name="T25" fmla="*/ 534 h 842"/>
                <a:gd name="T26" fmla="*/ 1086 w 846"/>
                <a:gd name="T27" fmla="*/ 576 h 842"/>
                <a:gd name="T28" fmla="*/ 1073 w 846"/>
                <a:gd name="T29" fmla="*/ 537 h 842"/>
                <a:gd name="T30" fmla="*/ 1054 w 846"/>
                <a:gd name="T31" fmla="*/ 555 h 842"/>
                <a:gd name="T32" fmla="*/ 1068 w 846"/>
                <a:gd name="T33" fmla="*/ 580 h 842"/>
                <a:gd name="T34" fmla="*/ 955 w 846"/>
                <a:gd name="T35" fmla="*/ 643 h 842"/>
                <a:gd name="T36" fmla="*/ 927 w 846"/>
                <a:gd name="T37" fmla="*/ 647 h 842"/>
                <a:gd name="T38" fmla="*/ 868 w 846"/>
                <a:gd name="T39" fmla="*/ 678 h 842"/>
                <a:gd name="T40" fmla="*/ 868 w 846"/>
                <a:gd name="T41" fmla="*/ 696 h 842"/>
                <a:gd name="T42" fmla="*/ 850 w 846"/>
                <a:gd name="T43" fmla="*/ 700 h 842"/>
                <a:gd name="T44" fmla="*/ 864 w 846"/>
                <a:gd name="T45" fmla="*/ 721 h 842"/>
                <a:gd name="T46" fmla="*/ 833 w 846"/>
                <a:gd name="T47" fmla="*/ 752 h 842"/>
                <a:gd name="T48" fmla="*/ 850 w 846"/>
                <a:gd name="T49" fmla="*/ 798 h 842"/>
                <a:gd name="T50" fmla="*/ 868 w 846"/>
                <a:gd name="T51" fmla="*/ 814 h 842"/>
                <a:gd name="T52" fmla="*/ 864 w 846"/>
                <a:gd name="T53" fmla="*/ 842 h 842"/>
                <a:gd name="T54" fmla="*/ 819 w 846"/>
                <a:gd name="T55" fmla="*/ 842 h 842"/>
                <a:gd name="T56" fmla="*/ 780 w 846"/>
                <a:gd name="T57" fmla="*/ 828 h 842"/>
                <a:gd name="T58" fmla="*/ 751 w 846"/>
                <a:gd name="T59" fmla="*/ 831 h 842"/>
                <a:gd name="T60" fmla="*/ 662 w 846"/>
                <a:gd name="T61" fmla="*/ 807 h 842"/>
                <a:gd name="T62" fmla="*/ 620 w 846"/>
                <a:gd name="T63" fmla="*/ 710 h 842"/>
                <a:gd name="T64" fmla="*/ 558 w 846"/>
                <a:gd name="T65" fmla="*/ 664 h 842"/>
                <a:gd name="T66" fmla="*/ 501 w 846"/>
                <a:gd name="T67" fmla="*/ 580 h 842"/>
                <a:gd name="T68" fmla="*/ 477 w 846"/>
                <a:gd name="T69" fmla="*/ 571 h 842"/>
                <a:gd name="T70" fmla="*/ 447 w 846"/>
                <a:gd name="T71" fmla="*/ 550 h 842"/>
                <a:gd name="T72" fmla="*/ 417 w 846"/>
                <a:gd name="T73" fmla="*/ 550 h 842"/>
                <a:gd name="T74" fmla="*/ 374 w 846"/>
                <a:gd name="T75" fmla="*/ 543 h 842"/>
                <a:gd name="T76" fmla="*/ 341 w 846"/>
                <a:gd name="T77" fmla="*/ 550 h 842"/>
                <a:gd name="T78" fmla="*/ 319 w 846"/>
                <a:gd name="T79" fmla="*/ 593 h 842"/>
                <a:gd name="T80" fmla="*/ 285 w 846"/>
                <a:gd name="T81" fmla="*/ 600 h 842"/>
                <a:gd name="T82" fmla="*/ 211 w 846"/>
                <a:gd name="T83" fmla="*/ 567 h 842"/>
                <a:gd name="T84" fmla="*/ 167 w 846"/>
                <a:gd name="T85" fmla="*/ 527 h 842"/>
                <a:gd name="T86" fmla="*/ 159 w 846"/>
                <a:gd name="T87" fmla="*/ 479 h 842"/>
                <a:gd name="T88" fmla="*/ 128 w 846"/>
                <a:gd name="T89" fmla="*/ 446 h 842"/>
                <a:gd name="T90" fmla="*/ 53 w 846"/>
                <a:gd name="T91" fmla="*/ 400 h 842"/>
                <a:gd name="T92" fmla="*/ 0 w 846"/>
                <a:gd name="T93" fmla="*/ 352 h 842"/>
                <a:gd name="T94" fmla="*/ 0 w 846"/>
                <a:gd name="T95" fmla="*/ 332 h 842"/>
                <a:gd name="T96" fmla="*/ 176 w 846"/>
                <a:gd name="T97" fmla="*/ 333 h 842"/>
                <a:gd name="T98" fmla="*/ 319 w 846"/>
                <a:gd name="T99" fmla="*/ 342 h 842"/>
                <a:gd name="T100" fmla="*/ 337 w 846"/>
                <a:gd name="T101" fmla="*/ 0 h 8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2"/>
                <a:gd name="T155" fmla="*/ 846 w 846"/>
                <a:gd name="T156" fmla="*/ 842 h 8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2">
                  <a:moveTo>
                    <a:pt x="245" y="0"/>
                  </a:moveTo>
                  <a:lnTo>
                    <a:pt x="432" y="7"/>
                  </a:lnTo>
                  <a:lnTo>
                    <a:pt x="432" y="160"/>
                  </a:lnTo>
                  <a:lnTo>
                    <a:pt x="527" y="202"/>
                  </a:lnTo>
                  <a:lnTo>
                    <a:pt x="553" y="188"/>
                  </a:lnTo>
                  <a:lnTo>
                    <a:pt x="616" y="221"/>
                  </a:lnTo>
                  <a:lnTo>
                    <a:pt x="653" y="219"/>
                  </a:lnTo>
                  <a:lnTo>
                    <a:pt x="725" y="186"/>
                  </a:lnTo>
                  <a:lnTo>
                    <a:pt x="767" y="218"/>
                  </a:lnTo>
                  <a:lnTo>
                    <a:pt x="803" y="226"/>
                  </a:lnTo>
                  <a:lnTo>
                    <a:pt x="803" y="350"/>
                  </a:lnTo>
                  <a:lnTo>
                    <a:pt x="846" y="428"/>
                  </a:lnTo>
                  <a:lnTo>
                    <a:pt x="836" y="534"/>
                  </a:lnTo>
                  <a:lnTo>
                    <a:pt x="790" y="576"/>
                  </a:lnTo>
                  <a:lnTo>
                    <a:pt x="780" y="537"/>
                  </a:lnTo>
                  <a:lnTo>
                    <a:pt x="767" y="555"/>
                  </a:lnTo>
                  <a:lnTo>
                    <a:pt x="777" y="580"/>
                  </a:lnTo>
                  <a:lnTo>
                    <a:pt x="695" y="643"/>
                  </a:lnTo>
                  <a:lnTo>
                    <a:pt x="675" y="647"/>
                  </a:lnTo>
                  <a:lnTo>
                    <a:pt x="632" y="678"/>
                  </a:lnTo>
                  <a:lnTo>
                    <a:pt x="632" y="696"/>
                  </a:lnTo>
                  <a:lnTo>
                    <a:pt x="619" y="700"/>
                  </a:lnTo>
                  <a:lnTo>
                    <a:pt x="629" y="721"/>
                  </a:lnTo>
                  <a:lnTo>
                    <a:pt x="606" y="752"/>
                  </a:lnTo>
                  <a:lnTo>
                    <a:pt x="619" y="798"/>
                  </a:lnTo>
                  <a:lnTo>
                    <a:pt x="632" y="814"/>
                  </a:lnTo>
                  <a:lnTo>
                    <a:pt x="629" y="842"/>
                  </a:lnTo>
                  <a:lnTo>
                    <a:pt x="596" y="842"/>
                  </a:lnTo>
                  <a:lnTo>
                    <a:pt x="567" y="828"/>
                  </a:lnTo>
                  <a:lnTo>
                    <a:pt x="547" y="831"/>
                  </a:lnTo>
                  <a:lnTo>
                    <a:pt x="481" y="807"/>
                  </a:lnTo>
                  <a:lnTo>
                    <a:pt x="452" y="710"/>
                  </a:lnTo>
                  <a:lnTo>
                    <a:pt x="406" y="664"/>
                  </a:lnTo>
                  <a:lnTo>
                    <a:pt x="365" y="580"/>
                  </a:lnTo>
                  <a:lnTo>
                    <a:pt x="347" y="571"/>
                  </a:lnTo>
                  <a:lnTo>
                    <a:pt x="325" y="550"/>
                  </a:lnTo>
                  <a:lnTo>
                    <a:pt x="304" y="550"/>
                  </a:lnTo>
                  <a:lnTo>
                    <a:pt x="272" y="543"/>
                  </a:lnTo>
                  <a:lnTo>
                    <a:pt x="248" y="550"/>
                  </a:lnTo>
                  <a:lnTo>
                    <a:pt x="232" y="593"/>
                  </a:lnTo>
                  <a:lnTo>
                    <a:pt x="207" y="600"/>
                  </a:lnTo>
                  <a:lnTo>
                    <a:pt x="153" y="567"/>
                  </a:lnTo>
                  <a:lnTo>
                    <a:pt x="121" y="527"/>
                  </a:lnTo>
                  <a:lnTo>
                    <a:pt x="116" y="479"/>
                  </a:lnTo>
                  <a:lnTo>
                    <a:pt x="93" y="446"/>
                  </a:lnTo>
                  <a:lnTo>
                    <a:pt x="39" y="400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128" y="333"/>
                  </a:lnTo>
                  <a:lnTo>
                    <a:pt x="232" y="34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5275857" y="4062413"/>
              <a:ext cx="607053" cy="561975"/>
            </a:xfrm>
            <a:custGeom>
              <a:avLst/>
              <a:gdLst>
                <a:gd name="T0" fmla="*/ 0 w 294"/>
                <a:gd name="T1" fmla="*/ 27 h 295"/>
                <a:gd name="T2" fmla="*/ 162 w 294"/>
                <a:gd name="T3" fmla="*/ 12 h 295"/>
                <a:gd name="T4" fmla="*/ 359 w 294"/>
                <a:gd name="T5" fmla="*/ 0 h 295"/>
                <a:gd name="T6" fmla="*/ 348 w 294"/>
                <a:gd name="T7" fmla="*/ 39 h 295"/>
                <a:gd name="T8" fmla="*/ 392 w 294"/>
                <a:gd name="T9" fmla="*/ 30 h 295"/>
                <a:gd name="T10" fmla="*/ 407 w 294"/>
                <a:gd name="T11" fmla="*/ 56 h 295"/>
                <a:gd name="T12" fmla="*/ 362 w 294"/>
                <a:gd name="T13" fmla="*/ 80 h 295"/>
                <a:gd name="T14" fmla="*/ 373 w 294"/>
                <a:gd name="T15" fmla="*/ 121 h 295"/>
                <a:gd name="T16" fmla="*/ 327 w 294"/>
                <a:gd name="T17" fmla="*/ 189 h 295"/>
                <a:gd name="T18" fmla="*/ 291 w 294"/>
                <a:gd name="T19" fmla="*/ 231 h 295"/>
                <a:gd name="T20" fmla="*/ 310 w 294"/>
                <a:gd name="T21" fmla="*/ 285 h 295"/>
                <a:gd name="T22" fmla="*/ 60 w 294"/>
                <a:gd name="T23" fmla="*/ 295 h 295"/>
                <a:gd name="T24" fmla="*/ 59 w 294"/>
                <a:gd name="T25" fmla="*/ 262 h 295"/>
                <a:gd name="T26" fmla="*/ 10 w 294"/>
                <a:gd name="T27" fmla="*/ 255 h 295"/>
                <a:gd name="T28" fmla="*/ 10 w 294"/>
                <a:gd name="T29" fmla="*/ 80 h 295"/>
                <a:gd name="T30" fmla="*/ 0 w 294"/>
                <a:gd name="T31" fmla="*/ 27 h 2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295"/>
                <a:gd name="T50" fmla="*/ 294 w 294"/>
                <a:gd name="T51" fmla="*/ 295 h 2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295">
                  <a:moveTo>
                    <a:pt x="0" y="27"/>
                  </a:moveTo>
                  <a:lnTo>
                    <a:pt x="116" y="12"/>
                  </a:lnTo>
                  <a:lnTo>
                    <a:pt x="259" y="0"/>
                  </a:lnTo>
                  <a:lnTo>
                    <a:pt x="252" y="39"/>
                  </a:lnTo>
                  <a:lnTo>
                    <a:pt x="283" y="30"/>
                  </a:lnTo>
                  <a:lnTo>
                    <a:pt x="294" y="56"/>
                  </a:lnTo>
                  <a:lnTo>
                    <a:pt x="262" y="80"/>
                  </a:lnTo>
                  <a:lnTo>
                    <a:pt x="269" y="121"/>
                  </a:lnTo>
                  <a:lnTo>
                    <a:pt x="235" y="189"/>
                  </a:lnTo>
                  <a:lnTo>
                    <a:pt x="210" y="231"/>
                  </a:lnTo>
                  <a:lnTo>
                    <a:pt x="224" y="285"/>
                  </a:lnTo>
                  <a:lnTo>
                    <a:pt x="43" y="295"/>
                  </a:lnTo>
                  <a:lnTo>
                    <a:pt x="42" y="262"/>
                  </a:lnTo>
                  <a:lnTo>
                    <a:pt x="6" y="255"/>
                  </a:lnTo>
                  <a:lnTo>
                    <a:pt x="6" y="80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5354963" y="4603750"/>
              <a:ext cx="741189" cy="588963"/>
            </a:xfrm>
            <a:custGeom>
              <a:avLst/>
              <a:gdLst>
                <a:gd name="T0" fmla="*/ 0 w 359"/>
                <a:gd name="T1" fmla="*/ 7 h 309"/>
                <a:gd name="T2" fmla="*/ 247 w 359"/>
                <a:gd name="T3" fmla="*/ 0 h 309"/>
                <a:gd name="T4" fmla="*/ 291 w 359"/>
                <a:gd name="T5" fmla="*/ 64 h 309"/>
                <a:gd name="T6" fmla="*/ 254 w 359"/>
                <a:gd name="T7" fmla="*/ 139 h 309"/>
                <a:gd name="T8" fmla="*/ 242 w 359"/>
                <a:gd name="T9" fmla="*/ 173 h 309"/>
                <a:gd name="T10" fmla="*/ 407 w 359"/>
                <a:gd name="T11" fmla="*/ 159 h 309"/>
                <a:gd name="T12" fmla="*/ 417 w 359"/>
                <a:gd name="T13" fmla="*/ 208 h 309"/>
                <a:gd name="T14" fmla="*/ 367 w 359"/>
                <a:gd name="T15" fmla="*/ 204 h 309"/>
                <a:gd name="T16" fmla="*/ 346 w 359"/>
                <a:gd name="T17" fmla="*/ 225 h 309"/>
                <a:gd name="T18" fmla="*/ 369 w 359"/>
                <a:gd name="T19" fmla="*/ 239 h 309"/>
                <a:gd name="T20" fmla="*/ 416 w 359"/>
                <a:gd name="T21" fmla="*/ 222 h 309"/>
                <a:gd name="T22" fmla="*/ 417 w 359"/>
                <a:gd name="T23" fmla="*/ 246 h 309"/>
                <a:gd name="T24" fmla="*/ 444 w 359"/>
                <a:gd name="T25" fmla="*/ 226 h 309"/>
                <a:gd name="T26" fmla="*/ 463 w 359"/>
                <a:gd name="T27" fmla="*/ 226 h 309"/>
                <a:gd name="T28" fmla="*/ 441 w 359"/>
                <a:gd name="T29" fmla="*/ 267 h 309"/>
                <a:gd name="T30" fmla="*/ 482 w 359"/>
                <a:gd name="T31" fmla="*/ 274 h 309"/>
                <a:gd name="T32" fmla="*/ 495 w 359"/>
                <a:gd name="T33" fmla="*/ 297 h 309"/>
                <a:gd name="T34" fmla="*/ 476 w 359"/>
                <a:gd name="T35" fmla="*/ 304 h 309"/>
                <a:gd name="T36" fmla="*/ 451 w 359"/>
                <a:gd name="T37" fmla="*/ 289 h 309"/>
                <a:gd name="T38" fmla="*/ 402 w 359"/>
                <a:gd name="T39" fmla="*/ 279 h 309"/>
                <a:gd name="T40" fmla="*/ 412 w 359"/>
                <a:gd name="T41" fmla="*/ 306 h 309"/>
                <a:gd name="T42" fmla="*/ 390 w 359"/>
                <a:gd name="T43" fmla="*/ 309 h 309"/>
                <a:gd name="T44" fmla="*/ 368 w 359"/>
                <a:gd name="T45" fmla="*/ 285 h 309"/>
                <a:gd name="T46" fmla="*/ 356 w 359"/>
                <a:gd name="T47" fmla="*/ 300 h 309"/>
                <a:gd name="T48" fmla="*/ 284 w 359"/>
                <a:gd name="T49" fmla="*/ 300 h 309"/>
                <a:gd name="T50" fmla="*/ 284 w 359"/>
                <a:gd name="T51" fmla="*/ 285 h 309"/>
                <a:gd name="T52" fmla="*/ 258 w 359"/>
                <a:gd name="T53" fmla="*/ 267 h 309"/>
                <a:gd name="T54" fmla="*/ 202 w 359"/>
                <a:gd name="T55" fmla="*/ 265 h 309"/>
                <a:gd name="T56" fmla="*/ 248 w 359"/>
                <a:gd name="T57" fmla="*/ 285 h 309"/>
                <a:gd name="T58" fmla="*/ 184 w 359"/>
                <a:gd name="T59" fmla="*/ 295 h 309"/>
                <a:gd name="T60" fmla="*/ 86 w 359"/>
                <a:gd name="T61" fmla="*/ 281 h 309"/>
                <a:gd name="T62" fmla="*/ 48 w 359"/>
                <a:gd name="T63" fmla="*/ 285 h 309"/>
                <a:gd name="T64" fmla="*/ 62 w 359"/>
                <a:gd name="T65" fmla="*/ 181 h 309"/>
                <a:gd name="T66" fmla="*/ 1 w 359"/>
                <a:gd name="T67" fmla="*/ 99 h 309"/>
                <a:gd name="T68" fmla="*/ 0 w 359"/>
                <a:gd name="T69" fmla="*/ 7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9"/>
                <a:gd name="T106" fmla="*/ 0 h 309"/>
                <a:gd name="T107" fmla="*/ 359 w 359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9" h="309">
                  <a:moveTo>
                    <a:pt x="0" y="7"/>
                  </a:moveTo>
                  <a:lnTo>
                    <a:pt x="179" y="0"/>
                  </a:lnTo>
                  <a:lnTo>
                    <a:pt x="211" y="64"/>
                  </a:lnTo>
                  <a:lnTo>
                    <a:pt x="184" y="139"/>
                  </a:lnTo>
                  <a:lnTo>
                    <a:pt x="175" y="173"/>
                  </a:lnTo>
                  <a:lnTo>
                    <a:pt x="295" y="159"/>
                  </a:lnTo>
                  <a:lnTo>
                    <a:pt x="303" y="208"/>
                  </a:lnTo>
                  <a:lnTo>
                    <a:pt x="267" y="204"/>
                  </a:lnTo>
                  <a:lnTo>
                    <a:pt x="250" y="225"/>
                  </a:lnTo>
                  <a:lnTo>
                    <a:pt x="269" y="239"/>
                  </a:lnTo>
                  <a:lnTo>
                    <a:pt x="302" y="222"/>
                  </a:lnTo>
                  <a:lnTo>
                    <a:pt x="303" y="246"/>
                  </a:lnTo>
                  <a:lnTo>
                    <a:pt x="322" y="226"/>
                  </a:lnTo>
                  <a:lnTo>
                    <a:pt x="336" y="226"/>
                  </a:lnTo>
                  <a:lnTo>
                    <a:pt x="320" y="267"/>
                  </a:lnTo>
                  <a:lnTo>
                    <a:pt x="350" y="274"/>
                  </a:lnTo>
                  <a:lnTo>
                    <a:pt x="359" y="297"/>
                  </a:lnTo>
                  <a:lnTo>
                    <a:pt x="345" y="304"/>
                  </a:lnTo>
                  <a:lnTo>
                    <a:pt x="327" y="289"/>
                  </a:lnTo>
                  <a:lnTo>
                    <a:pt x="292" y="279"/>
                  </a:lnTo>
                  <a:lnTo>
                    <a:pt x="299" y="306"/>
                  </a:lnTo>
                  <a:lnTo>
                    <a:pt x="282" y="309"/>
                  </a:lnTo>
                  <a:lnTo>
                    <a:pt x="268" y="285"/>
                  </a:lnTo>
                  <a:lnTo>
                    <a:pt x="259" y="300"/>
                  </a:lnTo>
                  <a:lnTo>
                    <a:pt x="206" y="300"/>
                  </a:lnTo>
                  <a:lnTo>
                    <a:pt x="206" y="285"/>
                  </a:lnTo>
                  <a:lnTo>
                    <a:pt x="187" y="267"/>
                  </a:lnTo>
                  <a:lnTo>
                    <a:pt x="147" y="265"/>
                  </a:lnTo>
                  <a:lnTo>
                    <a:pt x="180" y="285"/>
                  </a:lnTo>
                  <a:lnTo>
                    <a:pt x="134" y="295"/>
                  </a:lnTo>
                  <a:lnTo>
                    <a:pt x="62" y="281"/>
                  </a:lnTo>
                  <a:lnTo>
                    <a:pt x="35" y="285"/>
                  </a:lnTo>
                  <a:lnTo>
                    <a:pt x="45" y="181"/>
                  </a:lnTo>
                  <a:lnTo>
                    <a:pt x="1" y="99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4857972" y="2117725"/>
              <a:ext cx="825453" cy="923925"/>
            </a:xfrm>
            <a:custGeom>
              <a:avLst/>
              <a:gdLst>
                <a:gd name="T0" fmla="*/ 0 w 400"/>
                <a:gd name="T1" fmla="*/ 38 h 485"/>
                <a:gd name="T2" fmla="*/ 144 w 400"/>
                <a:gd name="T3" fmla="*/ 38 h 485"/>
                <a:gd name="T4" fmla="*/ 143 w 400"/>
                <a:gd name="T5" fmla="*/ 0 h 485"/>
                <a:gd name="T6" fmla="*/ 172 w 400"/>
                <a:gd name="T7" fmla="*/ 11 h 485"/>
                <a:gd name="T8" fmla="*/ 181 w 400"/>
                <a:gd name="T9" fmla="*/ 40 h 485"/>
                <a:gd name="T10" fmla="*/ 248 w 400"/>
                <a:gd name="T11" fmla="*/ 72 h 485"/>
                <a:gd name="T12" fmla="*/ 268 w 400"/>
                <a:gd name="T13" fmla="*/ 58 h 485"/>
                <a:gd name="T14" fmla="*/ 311 w 400"/>
                <a:gd name="T15" fmla="*/ 58 h 485"/>
                <a:gd name="T16" fmla="*/ 342 w 400"/>
                <a:gd name="T17" fmla="*/ 86 h 485"/>
                <a:gd name="T18" fmla="*/ 364 w 400"/>
                <a:gd name="T19" fmla="*/ 76 h 485"/>
                <a:gd name="T20" fmla="*/ 422 w 400"/>
                <a:gd name="T21" fmla="*/ 87 h 485"/>
                <a:gd name="T22" fmla="*/ 444 w 400"/>
                <a:gd name="T23" fmla="*/ 66 h 485"/>
                <a:gd name="T24" fmla="*/ 482 w 400"/>
                <a:gd name="T25" fmla="*/ 83 h 485"/>
                <a:gd name="T26" fmla="*/ 550 w 400"/>
                <a:gd name="T27" fmla="*/ 80 h 485"/>
                <a:gd name="T28" fmla="*/ 439 w 400"/>
                <a:gd name="T29" fmla="*/ 140 h 485"/>
                <a:gd name="T30" fmla="*/ 385 w 400"/>
                <a:gd name="T31" fmla="*/ 193 h 485"/>
                <a:gd name="T32" fmla="*/ 396 w 400"/>
                <a:gd name="T33" fmla="*/ 269 h 485"/>
                <a:gd name="T34" fmla="*/ 358 w 400"/>
                <a:gd name="T35" fmla="*/ 301 h 485"/>
                <a:gd name="T36" fmla="*/ 372 w 400"/>
                <a:gd name="T37" fmla="*/ 324 h 485"/>
                <a:gd name="T38" fmla="*/ 372 w 400"/>
                <a:gd name="T39" fmla="*/ 380 h 485"/>
                <a:gd name="T40" fmla="*/ 411 w 400"/>
                <a:gd name="T41" fmla="*/ 380 h 485"/>
                <a:gd name="T42" fmla="*/ 467 w 400"/>
                <a:gd name="T43" fmla="*/ 421 h 485"/>
                <a:gd name="T44" fmla="*/ 488 w 400"/>
                <a:gd name="T45" fmla="*/ 471 h 485"/>
                <a:gd name="T46" fmla="*/ 101 w 400"/>
                <a:gd name="T47" fmla="*/ 485 h 485"/>
                <a:gd name="T48" fmla="*/ 102 w 400"/>
                <a:gd name="T49" fmla="*/ 351 h 485"/>
                <a:gd name="T50" fmla="*/ 67 w 400"/>
                <a:gd name="T51" fmla="*/ 321 h 485"/>
                <a:gd name="T52" fmla="*/ 80 w 400"/>
                <a:gd name="T53" fmla="*/ 286 h 485"/>
                <a:gd name="T54" fmla="*/ 90 w 400"/>
                <a:gd name="T55" fmla="*/ 266 h 485"/>
                <a:gd name="T56" fmla="*/ 67 w 400"/>
                <a:gd name="T57" fmla="*/ 173 h 485"/>
                <a:gd name="T58" fmla="*/ 34 w 400"/>
                <a:gd name="T59" fmla="*/ 112 h 485"/>
                <a:gd name="T60" fmla="*/ 0 w 400"/>
                <a:gd name="T61" fmla="*/ 38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0"/>
                <a:gd name="T94" fmla="*/ 0 h 485"/>
                <a:gd name="T95" fmla="*/ 400 w 400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0" h="485">
                  <a:moveTo>
                    <a:pt x="0" y="38"/>
                  </a:moveTo>
                  <a:lnTo>
                    <a:pt x="105" y="38"/>
                  </a:lnTo>
                  <a:lnTo>
                    <a:pt x="104" y="0"/>
                  </a:lnTo>
                  <a:lnTo>
                    <a:pt x="126" y="11"/>
                  </a:lnTo>
                  <a:lnTo>
                    <a:pt x="131" y="40"/>
                  </a:lnTo>
                  <a:lnTo>
                    <a:pt x="181" y="72"/>
                  </a:lnTo>
                  <a:lnTo>
                    <a:pt x="196" y="58"/>
                  </a:lnTo>
                  <a:lnTo>
                    <a:pt x="226" y="58"/>
                  </a:lnTo>
                  <a:lnTo>
                    <a:pt x="249" y="86"/>
                  </a:lnTo>
                  <a:lnTo>
                    <a:pt x="264" y="76"/>
                  </a:lnTo>
                  <a:lnTo>
                    <a:pt x="308" y="87"/>
                  </a:lnTo>
                  <a:lnTo>
                    <a:pt x="323" y="66"/>
                  </a:lnTo>
                  <a:lnTo>
                    <a:pt x="351" y="83"/>
                  </a:lnTo>
                  <a:lnTo>
                    <a:pt x="400" y="80"/>
                  </a:lnTo>
                  <a:lnTo>
                    <a:pt x="320" y="140"/>
                  </a:lnTo>
                  <a:lnTo>
                    <a:pt x="281" y="193"/>
                  </a:lnTo>
                  <a:lnTo>
                    <a:pt x="288" y="269"/>
                  </a:lnTo>
                  <a:lnTo>
                    <a:pt x="261" y="301"/>
                  </a:lnTo>
                  <a:lnTo>
                    <a:pt x="272" y="324"/>
                  </a:lnTo>
                  <a:lnTo>
                    <a:pt x="272" y="380"/>
                  </a:lnTo>
                  <a:lnTo>
                    <a:pt x="299" y="380"/>
                  </a:lnTo>
                  <a:lnTo>
                    <a:pt x="340" y="421"/>
                  </a:lnTo>
                  <a:lnTo>
                    <a:pt x="356" y="471"/>
                  </a:lnTo>
                  <a:lnTo>
                    <a:pt x="73" y="485"/>
                  </a:lnTo>
                  <a:lnTo>
                    <a:pt x="74" y="351"/>
                  </a:lnTo>
                  <a:lnTo>
                    <a:pt x="49" y="321"/>
                  </a:lnTo>
                  <a:lnTo>
                    <a:pt x="58" y="286"/>
                  </a:lnTo>
                  <a:lnTo>
                    <a:pt x="66" y="266"/>
                  </a:lnTo>
                  <a:lnTo>
                    <a:pt x="49" y="173"/>
                  </a:lnTo>
                  <a:lnTo>
                    <a:pt x="25" y="112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5401395" y="2435225"/>
              <a:ext cx="627688" cy="728663"/>
            </a:xfrm>
            <a:custGeom>
              <a:avLst/>
              <a:gdLst>
                <a:gd name="T0" fmla="*/ 30 w 304"/>
                <a:gd name="T1" fmla="*/ 26 h 382"/>
                <a:gd name="T2" fmla="*/ 62 w 304"/>
                <a:gd name="T3" fmla="*/ 23 h 382"/>
                <a:gd name="T4" fmla="*/ 89 w 304"/>
                <a:gd name="T5" fmla="*/ 23 h 382"/>
                <a:gd name="T6" fmla="*/ 108 w 304"/>
                <a:gd name="T7" fmla="*/ 0 h 382"/>
                <a:gd name="T8" fmla="*/ 120 w 304"/>
                <a:gd name="T9" fmla="*/ 28 h 382"/>
                <a:gd name="T10" fmla="*/ 167 w 304"/>
                <a:gd name="T11" fmla="*/ 28 h 382"/>
                <a:gd name="T12" fmla="*/ 189 w 304"/>
                <a:gd name="T13" fmla="*/ 54 h 382"/>
                <a:gd name="T14" fmla="*/ 237 w 304"/>
                <a:gd name="T15" fmla="*/ 47 h 382"/>
                <a:gd name="T16" fmla="*/ 268 w 304"/>
                <a:gd name="T17" fmla="*/ 64 h 382"/>
                <a:gd name="T18" fmla="*/ 327 w 304"/>
                <a:gd name="T19" fmla="*/ 75 h 382"/>
                <a:gd name="T20" fmla="*/ 338 w 304"/>
                <a:gd name="T21" fmla="*/ 95 h 382"/>
                <a:gd name="T22" fmla="*/ 368 w 304"/>
                <a:gd name="T23" fmla="*/ 97 h 382"/>
                <a:gd name="T24" fmla="*/ 357 w 304"/>
                <a:gd name="T25" fmla="*/ 117 h 382"/>
                <a:gd name="T26" fmla="*/ 369 w 304"/>
                <a:gd name="T27" fmla="*/ 139 h 382"/>
                <a:gd name="T28" fmla="*/ 351 w 304"/>
                <a:gd name="T29" fmla="*/ 167 h 382"/>
                <a:gd name="T30" fmla="*/ 365 w 304"/>
                <a:gd name="T31" fmla="*/ 173 h 382"/>
                <a:gd name="T32" fmla="*/ 397 w 304"/>
                <a:gd name="T33" fmla="*/ 142 h 382"/>
                <a:gd name="T34" fmla="*/ 396 w 304"/>
                <a:gd name="T35" fmla="*/ 132 h 382"/>
                <a:gd name="T36" fmla="*/ 407 w 304"/>
                <a:gd name="T37" fmla="*/ 127 h 382"/>
                <a:gd name="T38" fmla="*/ 417 w 304"/>
                <a:gd name="T39" fmla="*/ 142 h 382"/>
                <a:gd name="T40" fmla="*/ 390 w 304"/>
                <a:gd name="T41" fmla="*/ 164 h 382"/>
                <a:gd name="T42" fmla="*/ 382 w 304"/>
                <a:gd name="T43" fmla="*/ 212 h 382"/>
                <a:gd name="T44" fmla="*/ 382 w 304"/>
                <a:gd name="T45" fmla="*/ 293 h 382"/>
                <a:gd name="T46" fmla="*/ 397 w 304"/>
                <a:gd name="T47" fmla="*/ 307 h 382"/>
                <a:gd name="T48" fmla="*/ 389 w 304"/>
                <a:gd name="T49" fmla="*/ 358 h 382"/>
                <a:gd name="T50" fmla="*/ 194 w 304"/>
                <a:gd name="T51" fmla="*/ 382 h 382"/>
                <a:gd name="T52" fmla="*/ 143 w 304"/>
                <a:gd name="T53" fmla="*/ 359 h 382"/>
                <a:gd name="T54" fmla="*/ 153 w 304"/>
                <a:gd name="T55" fmla="*/ 328 h 382"/>
                <a:gd name="T56" fmla="*/ 129 w 304"/>
                <a:gd name="T57" fmla="*/ 295 h 382"/>
                <a:gd name="T58" fmla="*/ 108 w 304"/>
                <a:gd name="T59" fmla="*/ 254 h 382"/>
                <a:gd name="T60" fmla="*/ 52 w 304"/>
                <a:gd name="T61" fmla="*/ 213 h 382"/>
                <a:gd name="T62" fmla="*/ 17 w 304"/>
                <a:gd name="T63" fmla="*/ 213 h 382"/>
                <a:gd name="T64" fmla="*/ 17 w 304"/>
                <a:gd name="T65" fmla="*/ 157 h 382"/>
                <a:gd name="T66" fmla="*/ 0 w 304"/>
                <a:gd name="T67" fmla="*/ 135 h 382"/>
                <a:gd name="T68" fmla="*/ 38 w 304"/>
                <a:gd name="T69" fmla="*/ 102 h 382"/>
                <a:gd name="T70" fmla="*/ 30 w 304"/>
                <a:gd name="T71" fmla="*/ 26 h 3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382"/>
                <a:gd name="T110" fmla="*/ 304 w 304"/>
                <a:gd name="T111" fmla="*/ 382 h 3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382">
                  <a:moveTo>
                    <a:pt x="22" y="26"/>
                  </a:moveTo>
                  <a:lnTo>
                    <a:pt x="45" y="23"/>
                  </a:lnTo>
                  <a:lnTo>
                    <a:pt x="65" y="23"/>
                  </a:lnTo>
                  <a:lnTo>
                    <a:pt x="79" y="0"/>
                  </a:lnTo>
                  <a:lnTo>
                    <a:pt x="88" y="28"/>
                  </a:lnTo>
                  <a:lnTo>
                    <a:pt x="121" y="28"/>
                  </a:lnTo>
                  <a:lnTo>
                    <a:pt x="139" y="54"/>
                  </a:lnTo>
                  <a:lnTo>
                    <a:pt x="173" y="47"/>
                  </a:lnTo>
                  <a:lnTo>
                    <a:pt x="196" y="64"/>
                  </a:lnTo>
                  <a:lnTo>
                    <a:pt x="238" y="75"/>
                  </a:lnTo>
                  <a:lnTo>
                    <a:pt x="246" y="95"/>
                  </a:lnTo>
                  <a:lnTo>
                    <a:pt x="268" y="97"/>
                  </a:lnTo>
                  <a:lnTo>
                    <a:pt x="261" y="117"/>
                  </a:lnTo>
                  <a:lnTo>
                    <a:pt x="269" y="139"/>
                  </a:lnTo>
                  <a:lnTo>
                    <a:pt x="255" y="167"/>
                  </a:lnTo>
                  <a:lnTo>
                    <a:pt x="265" y="173"/>
                  </a:lnTo>
                  <a:lnTo>
                    <a:pt x="289" y="142"/>
                  </a:lnTo>
                  <a:lnTo>
                    <a:pt x="288" y="132"/>
                  </a:lnTo>
                  <a:lnTo>
                    <a:pt x="297" y="127"/>
                  </a:lnTo>
                  <a:lnTo>
                    <a:pt x="304" y="142"/>
                  </a:lnTo>
                  <a:lnTo>
                    <a:pt x="285" y="164"/>
                  </a:lnTo>
                  <a:lnTo>
                    <a:pt x="278" y="212"/>
                  </a:lnTo>
                  <a:lnTo>
                    <a:pt x="278" y="293"/>
                  </a:lnTo>
                  <a:lnTo>
                    <a:pt x="289" y="307"/>
                  </a:lnTo>
                  <a:lnTo>
                    <a:pt x="284" y="358"/>
                  </a:lnTo>
                  <a:lnTo>
                    <a:pt x="140" y="382"/>
                  </a:lnTo>
                  <a:lnTo>
                    <a:pt x="104" y="359"/>
                  </a:lnTo>
                  <a:lnTo>
                    <a:pt x="111" y="328"/>
                  </a:lnTo>
                  <a:lnTo>
                    <a:pt x="94" y="295"/>
                  </a:lnTo>
                  <a:lnTo>
                    <a:pt x="79" y="254"/>
                  </a:lnTo>
                  <a:lnTo>
                    <a:pt x="38" y="213"/>
                  </a:lnTo>
                  <a:lnTo>
                    <a:pt x="13" y="213"/>
                  </a:lnTo>
                  <a:lnTo>
                    <a:pt x="13" y="157"/>
                  </a:lnTo>
                  <a:lnTo>
                    <a:pt x="0" y="135"/>
                  </a:lnTo>
                  <a:lnTo>
                    <a:pt x="28" y="102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5647311" y="2333625"/>
              <a:ext cx="677559" cy="288925"/>
            </a:xfrm>
            <a:custGeom>
              <a:avLst/>
              <a:gdLst>
                <a:gd name="T0" fmla="*/ 0 w 327"/>
                <a:gd name="T1" fmla="*/ 84 h 152"/>
                <a:gd name="T2" fmla="*/ 101 w 327"/>
                <a:gd name="T3" fmla="*/ 0 h 152"/>
                <a:gd name="T4" fmla="*/ 84 w 327"/>
                <a:gd name="T5" fmla="*/ 34 h 152"/>
                <a:gd name="T6" fmla="*/ 98 w 327"/>
                <a:gd name="T7" fmla="*/ 45 h 152"/>
                <a:gd name="T8" fmla="*/ 129 w 327"/>
                <a:gd name="T9" fmla="*/ 31 h 152"/>
                <a:gd name="T10" fmla="*/ 198 w 327"/>
                <a:gd name="T11" fmla="*/ 52 h 152"/>
                <a:gd name="T12" fmla="*/ 229 w 327"/>
                <a:gd name="T13" fmla="*/ 34 h 152"/>
                <a:gd name="T14" fmla="*/ 325 w 327"/>
                <a:gd name="T15" fmla="*/ 25 h 152"/>
                <a:gd name="T16" fmla="*/ 342 w 327"/>
                <a:gd name="T17" fmla="*/ 46 h 152"/>
                <a:gd name="T18" fmla="*/ 377 w 327"/>
                <a:gd name="T19" fmla="*/ 41 h 152"/>
                <a:gd name="T20" fmla="*/ 451 w 327"/>
                <a:gd name="T21" fmla="*/ 64 h 152"/>
                <a:gd name="T22" fmla="*/ 454 w 327"/>
                <a:gd name="T23" fmla="*/ 80 h 152"/>
                <a:gd name="T24" fmla="*/ 376 w 327"/>
                <a:gd name="T25" fmla="*/ 94 h 152"/>
                <a:gd name="T26" fmla="*/ 355 w 327"/>
                <a:gd name="T27" fmla="*/ 84 h 152"/>
                <a:gd name="T28" fmla="*/ 315 w 327"/>
                <a:gd name="T29" fmla="*/ 87 h 152"/>
                <a:gd name="T30" fmla="*/ 270 w 327"/>
                <a:gd name="T31" fmla="*/ 108 h 152"/>
                <a:gd name="T32" fmla="*/ 248 w 327"/>
                <a:gd name="T33" fmla="*/ 109 h 152"/>
                <a:gd name="T34" fmla="*/ 230 w 327"/>
                <a:gd name="T35" fmla="*/ 94 h 152"/>
                <a:gd name="T36" fmla="*/ 206 w 327"/>
                <a:gd name="T37" fmla="*/ 151 h 152"/>
                <a:gd name="T38" fmla="*/ 177 w 327"/>
                <a:gd name="T39" fmla="*/ 152 h 152"/>
                <a:gd name="T40" fmla="*/ 164 w 327"/>
                <a:gd name="T41" fmla="*/ 129 h 152"/>
                <a:gd name="T42" fmla="*/ 102 w 327"/>
                <a:gd name="T43" fmla="*/ 119 h 152"/>
                <a:gd name="T44" fmla="*/ 75 w 327"/>
                <a:gd name="T45" fmla="*/ 102 h 152"/>
                <a:gd name="T46" fmla="*/ 26 w 327"/>
                <a:gd name="T47" fmla="*/ 108 h 152"/>
                <a:gd name="T48" fmla="*/ 0 w 327"/>
                <a:gd name="T49" fmla="*/ 84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7"/>
                <a:gd name="T76" fmla="*/ 0 h 152"/>
                <a:gd name="T77" fmla="*/ 327 w 327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7" h="152">
                  <a:moveTo>
                    <a:pt x="0" y="84"/>
                  </a:moveTo>
                  <a:lnTo>
                    <a:pt x="73" y="0"/>
                  </a:lnTo>
                  <a:lnTo>
                    <a:pt x="60" y="34"/>
                  </a:lnTo>
                  <a:lnTo>
                    <a:pt x="70" y="45"/>
                  </a:lnTo>
                  <a:lnTo>
                    <a:pt x="93" y="31"/>
                  </a:lnTo>
                  <a:lnTo>
                    <a:pt x="143" y="52"/>
                  </a:lnTo>
                  <a:lnTo>
                    <a:pt x="165" y="34"/>
                  </a:lnTo>
                  <a:lnTo>
                    <a:pt x="233" y="25"/>
                  </a:lnTo>
                  <a:lnTo>
                    <a:pt x="246" y="46"/>
                  </a:lnTo>
                  <a:lnTo>
                    <a:pt x="272" y="41"/>
                  </a:lnTo>
                  <a:lnTo>
                    <a:pt x="324" y="64"/>
                  </a:lnTo>
                  <a:lnTo>
                    <a:pt x="327" y="80"/>
                  </a:lnTo>
                  <a:lnTo>
                    <a:pt x="271" y="94"/>
                  </a:lnTo>
                  <a:lnTo>
                    <a:pt x="255" y="84"/>
                  </a:lnTo>
                  <a:lnTo>
                    <a:pt x="227" y="87"/>
                  </a:lnTo>
                  <a:lnTo>
                    <a:pt x="194" y="108"/>
                  </a:lnTo>
                  <a:lnTo>
                    <a:pt x="178" y="109"/>
                  </a:lnTo>
                  <a:lnTo>
                    <a:pt x="166" y="94"/>
                  </a:lnTo>
                  <a:lnTo>
                    <a:pt x="148" y="151"/>
                  </a:lnTo>
                  <a:lnTo>
                    <a:pt x="127" y="152"/>
                  </a:lnTo>
                  <a:lnTo>
                    <a:pt x="118" y="129"/>
                  </a:lnTo>
                  <a:lnTo>
                    <a:pt x="74" y="119"/>
                  </a:lnTo>
                  <a:lnTo>
                    <a:pt x="54" y="102"/>
                  </a:lnTo>
                  <a:lnTo>
                    <a:pt x="18" y="108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6096152" y="2536825"/>
              <a:ext cx="481514" cy="649288"/>
            </a:xfrm>
            <a:custGeom>
              <a:avLst/>
              <a:gdLst>
                <a:gd name="T0" fmla="*/ 81 w 234"/>
                <a:gd name="T1" fmla="*/ 14 h 341"/>
                <a:gd name="T2" fmla="*/ 91 w 234"/>
                <a:gd name="T3" fmla="*/ 35 h 341"/>
                <a:gd name="T4" fmla="*/ 69 w 234"/>
                <a:gd name="T5" fmla="*/ 48 h 341"/>
                <a:gd name="T6" fmla="*/ 68 w 234"/>
                <a:gd name="T7" fmla="*/ 102 h 341"/>
                <a:gd name="T8" fmla="*/ 56 w 234"/>
                <a:gd name="T9" fmla="*/ 67 h 341"/>
                <a:gd name="T10" fmla="*/ 11 w 234"/>
                <a:gd name="T11" fmla="*/ 101 h 341"/>
                <a:gd name="T12" fmla="*/ 0 w 234"/>
                <a:gd name="T13" fmla="*/ 199 h 341"/>
                <a:gd name="T14" fmla="*/ 29 w 234"/>
                <a:gd name="T15" fmla="*/ 247 h 341"/>
                <a:gd name="T16" fmla="*/ 32 w 234"/>
                <a:gd name="T17" fmla="*/ 272 h 341"/>
                <a:gd name="T18" fmla="*/ 34 w 234"/>
                <a:gd name="T19" fmla="*/ 292 h 341"/>
                <a:gd name="T20" fmla="*/ 32 w 234"/>
                <a:gd name="T21" fmla="*/ 309 h 341"/>
                <a:gd name="T22" fmla="*/ 27 w 234"/>
                <a:gd name="T23" fmla="*/ 341 h 341"/>
                <a:gd name="T24" fmla="*/ 152 w 234"/>
                <a:gd name="T25" fmla="*/ 335 h 341"/>
                <a:gd name="T26" fmla="*/ 318 w 234"/>
                <a:gd name="T27" fmla="*/ 323 h 341"/>
                <a:gd name="T28" fmla="*/ 289 w 234"/>
                <a:gd name="T29" fmla="*/ 316 h 341"/>
                <a:gd name="T30" fmla="*/ 271 w 234"/>
                <a:gd name="T31" fmla="*/ 299 h 341"/>
                <a:gd name="T32" fmla="*/ 297 w 234"/>
                <a:gd name="T33" fmla="*/ 283 h 341"/>
                <a:gd name="T34" fmla="*/ 297 w 234"/>
                <a:gd name="T35" fmla="*/ 265 h 341"/>
                <a:gd name="T36" fmla="*/ 284 w 234"/>
                <a:gd name="T37" fmla="*/ 248 h 341"/>
                <a:gd name="T38" fmla="*/ 297 w 234"/>
                <a:gd name="T39" fmla="*/ 236 h 341"/>
                <a:gd name="T40" fmla="*/ 320 w 234"/>
                <a:gd name="T41" fmla="*/ 238 h 341"/>
                <a:gd name="T42" fmla="*/ 315 w 234"/>
                <a:gd name="T43" fmla="*/ 191 h 341"/>
                <a:gd name="T44" fmla="*/ 308 w 234"/>
                <a:gd name="T45" fmla="*/ 162 h 341"/>
                <a:gd name="T46" fmla="*/ 296 w 234"/>
                <a:gd name="T47" fmla="*/ 145 h 341"/>
                <a:gd name="T48" fmla="*/ 282 w 234"/>
                <a:gd name="T49" fmla="*/ 134 h 341"/>
                <a:gd name="T50" fmla="*/ 262 w 234"/>
                <a:gd name="T51" fmla="*/ 131 h 341"/>
                <a:gd name="T52" fmla="*/ 242 w 234"/>
                <a:gd name="T53" fmla="*/ 131 h 341"/>
                <a:gd name="T54" fmla="*/ 219 w 234"/>
                <a:gd name="T55" fmla="*/ 153 h 341"/>
                <a:gd name="T56" fmla="*/ 207 w 234"/>
                <a:gd name="T57" fmla="*/ 160 h 341"/>
                <a:gd name="T58" fmla="*/ 199 w 234"/>
                <a:gd name="T59" fmla="*/ 162 h 341"/>
                <a:gd name="T60" fmla="*/ 187 w 234"/>
                <a:gd name="T61" fmla="*/ 159 h 341"/>
                <a:gd name="T62" fmla="*/ 185 w 234"/>
                <a:gd name="T63" fmla="*/ 148 h 341"/>
                <a:gd name="T64" fmla="*/ 187 w 234"/>
                <a:gd name="T65" fmla="*/ 141 h 341"/>
                <a:gd name="T66" fmla="*/ 198 w 234"/>
                <a:gd name="T67" fmla="*/ 134 h 341"/>
                <a:gd name="T68" fmla="*/ 205 w 234"/>
                <a:gd name="T69" fmla="*/ 131 h 341"/>
                <a:gd name="T70" fmla="*/ 215 w 234"/>
                <a:gd name="T71" fmla="*/ 129 h 341"/>
                <a:gd name="T72" fmla="*/ 215 w 234"/>
                <a:gd name="T73" fmla="*/ 117 h 341"/>
                <a:gd name="T74" fmla="*/ 239 w 234"/>
                <a:gd name="T75" fmla="*/ 102 h 341"/>
                <a:gd name="T76" fmla="*/ 215 w 234"/>
                <a:gd name="T77" fmla="*/ 58 h 341"/>
                <a:gd name="T78" fmla="*/ 215 w 234"/>
                <a:gd name="T79" fmla="*/ 37 h 341"/>
                <a:gd name="T80" fmla="*/ 174 w 234"/>
                <a:gd name="T81" fmla="*/ 28 h 341"/>
                <a:gd name="T82" fmla="*/ 116 w 234"/>
                <a:gd name="T83" fmla="*/ 0 h 341"/>
                <a:gd name="T84" fmla="*/ 81 w 234"/>
                <a:gd name="T85" fmla="*/ 14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4"/>
                <a:gd name="T130" fmla="*/ 0 h 341"/>
                <a:gd name="T131" fmla="*/ 234 w 23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4" h="341">
                  <a:moveTo>
                    <a:pt x="59" y="14"/>
                  </a:moveTo>
                  <a:lnTo>
                    <a:pt x="67" y="35"/>
                  </a:lnTo>
                  <a:lnTo>
                    <a:pt x="51" y="48"/>
                  </a:lnTo>
                  <a:lnTo>
                    <a:pt x="50" y="102"/>
                  </a:lnTo>
                  <a:lnTo>
                    <a:pt x="41" y="67"/>
                  </a:lnTo>
                  <a:lnTo>
                    <a:pt x="7" y="101"/>
                  </a:lnTo>
                  <a:lnTo>
                    <a:pt x="0" y="199"/>
                  </a:lnTo>
                  <a:lnTo>
                    <a:pt x="21" y="247"/>
                  </a:lnTo>
                  <a:lnTo>
                    <a:pt x="24" y="272"/>
                  </a:lnTo>
                  <a:lnTo>
                    <a:pt x="25" y="292"/>
                  </a:lnTo>
                  <a:lnTo>
                    <a:pt x="24" y="309"/>
                  </a:lnTo>
                  <a:lnTo>
                    <a:pt x="19" y="341"/>
                  </a:lnTo>
                  <a:lnTo>
                    <a:pt x="111" y="335"/>
                  </a:lnTo>
                  <a:lnTo>
                    <a:pt x="233" y="323"/>
                  </a:lnTo>
                  <a:lnTo>
                    <a:pt x="211" y="316"/>
                  </a:lnTo>
                  <a:lnTo>
                    <a:pt x="199" y="299"/>
                  </a:lnTo>
                  <a:lnTo>
                    <a:pt x="217" y="283"/>
                  </a:lnTo>
                  <a:lnTo>
                    <a:pt x="217" y="265"/>
                  </a:lnTo>
                  <a:lnTo>
                    <a:pt x="208" y="248"/>
                  </a:lnTo>
                  <a:lnTo>
                    <a:pt x="217" y="236"/>
                  </a:lnTo>
                  <a:lnTo>
                    <a:pt x="234" y="238"/>
                  </a:lnTo>
                  <a:lnTo>
                    <a:pt x="230" y="191"/>
                  </a:lnTo>
                  <a:lnTo>
                    <a:pt x="226" y="162"/>
                  </a:lnTo>
                  <a:lnTo>
                    <a:pt x="216" y="145"/>
                  </a:lnTo>
                  <a:lnTo>
                    <a:pt x="206" y="134"/>
                  </a:lnTo>
                  <a:lnTo>
                    <a:pt x="191" y="131"/>
                  </a:lnTo>
                  <a:lnTo>
                    <a:pt x="177" y="131"/>
                  </a:lnTo>
                  <a:lnTo>
                    <a:pt x="161" y="153"/>
                  </a:lnTo>
                  <a:lnTo>
                    <a:pt x="152" y="160"/>
                  </a:lnTo>
                  <a:lnTo>
                    <a:pt x="145" y="162"/>
                  </a:lnTo>
                  <a:lnTo>
                    <a:pt x="137" y="159"/>
                  </a:lnTo>
                  <a:lnTo>
                    <a:pt x="135" y="148"/>
                  </a:lnTo>
                  <a:lnTo>
                    <a:pt x="137" y="141"/>
                  </a:lnTo>
                  <a:lnTo>
                    <a:pt x="144" y="134"/>
                  </a:lnTo>
                  <a:lnTo>
                    <a:pt x="151" y="131"/>
                  </a:lnTo>
                  <a:lnTo>
                    <a:pt x="157" y="129"/>
                  </a:lnTo>
                  <a:lnTo>
                    <a:pt x="157" y="117"/>
                  </a:lnTo>
                  <a:lnTo>
                    <a:pt x="175" y="102"/>
                  </a:lnTo>
                  <a:lnTo>
                    <a:pt x="157" y="58"/>
                  </a:lnTo>
                  <a:lnTo>
                    <a:pt x="157" y="37"/>
                  </a:lnTo>
                  <a:lnTo>
                    <a:pt x="128" y="28"/>
                  </a:lnTo>
                  <a:lnTo>
                    <a:pt x="85" y="0"/>
                  </a:lnTo>
                  <a:lnTo>
                    <a:pt x="59" y="14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6710082" y="4090988"/>
              <a:ext cx="619090" cy="485775"/>
            </a:xfrm>
            <a:custGeom>
              <a:avLst/>
              <a:gdLst>
                <a:gd name="T0" fmla="*/ 15 w 300"/>
                <a:gd name="T1" fmla="*/ 46 h 255"/>
                <a:gd name="T2" fmla="*/ 48 w 300"/>
                <a:gd name="T3" fmla="*/ 21 h 255"/>
                <a:gd name="T4" fmla="*/ 171 w 300"/>
                <a:gd name="T5" fmla="*/ 0 h 255"/>
                <a:gd name="T6" fmla="*/ 210 w 300"/>
                <a:gd name="T7" fmla="*/ 14 h 255"/>
                <a:gd name="T8" fmla="*/ 288 w 300"/>
                <a:gd name="T9" fmla="*/ 4 h 255"/>
                <a:gd name="T10" fmla="*/ 353 w 300"/>
                <a:gd name="T11" fmla="*/ 40 h 255"/>
                <a:gd name="T12" fmla="*/ 413 w 300"/>
                <a:gd name="T13" fmla="*/ 68 h 255"/>
                <a:gd name="T14" fmla="*/ 380 w 300"/>
                <a:gd name="T15" fmla="*/ 145 h 255"/>
                <a:gd name="T16" fmla="*/ 331 w 300"/>
                <a:gd name="T17" fmla="*/ 183 h 255"/>
                <a:gd name="T18" fmla="*/ 276 w 300"/>
                <a:gd name="T19" fmla="*/ 195 h 255"/>
                <a:gd name="T20" fmla="*/ 286 w 300"/>
                <a:gd name="T21" fmla="*/ 226 h 255"/>
                <a:gd name="T22" fmla="*/ 253 w 300"/>
                <a:gd name="T23" fmla="*/ 255 h 255"/>
                <a:gd name="T24" fmla="*/ 192 w 300"/>
                <a:gd name="T25" fmla="*/ 183 h 255"/>
                <a:gd name="T26" fmla="*/ 28 w 300"/>
                <a:gd name="T27" fmla="*/ 68 h 255"/>
                <a:gd name="T28" fmla="*/ 0 w 300"/>
                <a:gd name="T29" fmla="*/ 68 h 255"/>
                <a:gd name="T30" fmla="*/ 15 w 300"/>
                <a:gd name="T31" fmla="*/ 46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255"/>
                <a:gd name="T50" fmla="*/ 300 w 300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255">
                  <a:moveTo>
                    <a:pt x="11" y="46"/>
                  </a:moveTo>
                  <a:lnTo>
                    <a:pt x="35" y="21"/>
                  </a:lnTo>
                  <a:lnTo>
                    <a:pt x="125" y="0"/>
                  </a:lnTo>
                  <a:lnTo>
                    <a:pt x="152" y="14"/>
                  </a:lnTo>
                  <a:lnTo>
                    <a:pt x="210" y="4"/>
                  </a:lnTo>
                  <a:lnTo>
                    <a:pt x="257" y="40"/>
                  </a:lnTo>
                  <a:lnTo>
                    <a:pt x="300" y="68"/>
                  </a:lnTo>
                  <a:lnTo>
                    <a:pt x="276" y="145"/>
                  </a:lnTo>
                  <a:lnTo>
                    <a:pt x="240" y="183"/>
                  </a:lnTo>
                  <a:lnTo>
                    <a:pt x="200" y="195"/>
                  </a:lnTo>
                  <a:lnTo>
                    <a:pt x="208" y="226"/>
                  </a:lnTo>
                  <a:lnTo>
                    <a:pt x="184" y="255"/>
                  </a:lnTo>
                  <a:lnTo>
                    <a:pt x="138" y="183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6630976" y="3375025"/>
              <a:ext cx="932074" cy="576263"/>
            </a:xfrm>
            <a:custGeom>
              <a:avLst/>
              <a:gdLst>
                <a:gd name="T0" fmla="*/ 102 w 452"/>
                <a:gd name="T1" fmla="*/ 211 h 302"/>
                <a:gd name="T2" fmla="*/ 83 w 452"/>
                <a:gd name="T3" fmla="*/ 242 h 302"/>
                <a:gd name="T4" fmla="*/ 57 w 452"/>
                <a:gd name="T5" fmla="*/ 250 h 302"/>
                <a:gd name="T6" fmla="*/ 56 w 452"/>
                <a:gd name="T7" fmla="*/ 270 h 302"/>
                <a:gd name="T8" fmla="*/ 2 w 452"/>
                <a:gd name="T9" fmla="*/ 286 h 302"/>
                <a:gd name="T10" fmla="*/ 0 w 452"/>
                <a:gd name="T11" fmla="*/ 302 h 302"/>
                <a:gd name="T12" fmla="*/ 146 w 452"/>
                <a:gd name="T13" fmla="*/ 282 h 302"/>
                <a:gd name="T14" fmla="*/ 414 w 452"/>
                <a:gd name="T15" fmla="*/ 238 h 302"/>
                <a:gd name="T16" fmla="*/ 619 w 452"/>
                <a:gd name="T17" fmla="*/ 200 h 302"/>
                <a:gd name="T18" fmla="*/ 619 w 452"/>
                <a:gd name="T19" fmla="*/ 169 h 302"/>
                <a:gd name="T20" fmla="*/ 597 w 452"/>
                <a:gd name="T21" fmla="*/ 160 h 302"/>
                <a:gd name="T22" fmla="*/ 578 w 452"/>
                <a:gd name="T23" fmla="*/ 175 h 302"/>
                <a:gd name="T24" fmla="*/ 568 w 452"/>
                <a:gd name="T25" fmla="*/ 134 h 302"/>
                <a:gd name="T26" fmla="*/ 578 w 452"/>
                <a:gd name="T27" fmla="*/ 97 h 302"/>
                <a:gd name="T28" fmla="*/ 501 w 452"/>
                <a:gd name="T29" fmla="*/ 70 h 302"/>
                <a:gd name="T30" fmla="*/ 449 w 452"/>
                <a:gd name="T31" fmla="*/ 77 h 302"/>
                <a:gd name="T32" fmla="*/ 448 w 452"/>
                <a:gd name="T33" fmla="*/ 21 h 302"/>
                <a:gd name="T34" fmla="*/ 396 w 452"/>
                <a:gd name="T35" fmla="*/ 0 h 302"/>
                <a:gd name="T36" fmla="*/ 354 w 452"/>
                <a:gd name="T37" fmla="*/ 13 h 302"/>
                <a:gd name="T38" fmla="*/ 326 w 452"/>
                <a:gd name="T39" fmla="*/ 66 h 302"/>
                <a:gd name="T40" fmla="*/ 278 w 452"/>
                <a:gd name="T41" fmla="*/ 87 h 302"/>
                <a:gd name="T42" fmla="*/ 259 w 452"/>
                <a:gd name="T43" fmla="*/ 170 h 302"/>
                <a:gd name="T44" fmla="*/ 182 w 452"/>
                <a:gd name="T45" fmla="*/ 211 h 302"/>
                <a:gd name="T46" fmla="*/ 118 w 452"/>
                <a:gd name="T47" fmla="*/ 228 h 302"/>
                <a:gd name="T48" fmla="*/ 102 w 452"/>
                <a:gd name="T49" fmla="*/ 211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02"/>
                <a:gd name="T77" fmla="*/ 452 w 452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02">
                  <a:moveTo>
                    <a:pt x="74" y="211"/>
                  </a:moveTo>
                  <a:lnTo>
                    <a:pt x="61" y="242"/>
                  </a:lnTo>
                  <a:lnTo>
                    <a:pt x="42" y="250"/>
                  </a:lnTo>
                  <a:lnTo>
                    <a:pt x="41" y="270"/>
                  </a:lnTo>
                  <a:lnTo>
                    <a:pt x="2" y="286"/>
                  </a:lnTo>
                  <a:lnTo>
                    <a:pt x="0" y="302"/>
                  </a:lnTo>
                  <a:lnTo>
                    <a:pt x="107" y="282"/>
                  </a:lnTo>
                  <a:lnTo>
                    <a:pt x="302" y="238"/>
                  </a:lnTo>
                  <a:lnTo>
                    <a:pt x="452" y="200"/>
                  </a:lnTo>
                  <a:lnTo>
                    <a:pt x="452" y="169"/>
                  </a:lnTo>
                  <a:lnTo>
                    <a:pt x="435" y="160"/>
                  </a:lnTo>
                  <a:lnTo>
                    <a:pt x="422" y="175"/>
                  </a:lnTo>
                  <a:lnTo>
                    <a:pt x="414" y="134"/>
                  </a:lnTo>
                  <a:lnTo>
                    <a:pt x="422" y="97"/>
                  </a:lnTo>
                  <a:lnTo>
                    <a:pt x="366" y="70"/>
                  </a:lnTo>
                  <a:lnTo>
                    <a:pt x="328" y="77"/>
                  </a:lnTo>
                  <a:lnTo>
                    <a:pt x="327" y="21"/>
                  </a:lnTo>
                  <a:lnTo>
                    <a:pt x="288" y="0"/>
                  </a:lnTo>
                  <a:lnTo>
                    <a:pt x="258" y="13"/>
                  </a:lnTo>
                  <a:lnTo>
                    <a:pt x="238" y="66"/>
                  </a:lnTo>
                  <a:lnTo>
                    <a:pt x="203" y="87"/>
                  </a:lnTo>
                  <a:lnTo>
                    <a:pt x="189" y="170"/>
                  </a:lnTo>
                  <a:lnTo>
                    <a:pt x="132" y="211"/>
                  </a:lnTo>
                  <a:lnTo>
                    <a:pt x="86" y="228"/>
                  </a:lnTo>
                  <a:lnTo>
                    <a:pt x="74" y="211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6813264" y="2908300"/>
              <a:ext cx="715393" cy="466725"/>
            </a:xfrm>
            <a:custGeom>
              <a:avLst/>
              <a:gdLst>
                <a:gd name="T0" fmla="*/ 44 w 347"/>
                <a:gd name="T1" fmla="*/ 36 h 245"/>
                <a:gd name="T2" fmla="*/ 0 w 347"/>
                <a:gd name="T3" fmla="*/ 68 h 245"/>
                <a:gd name="T4" fmla="*/ 26 w 347"/>
                <a:gd name="T5" fmla="*/ 187 h 245"/>
                <a:gd name="T6" fmla="*/ 44 w 347"/>
                <a:gd name="T7" fmla="*/ 245 h 245"/>
                <a:gd name="T8" fmla="*/ 126 w 347"/>
                <a:gd name="T9" fmla="*/ 240 h 245"/>
                <a:gd name="T10" fmla="*/ 427 w 347"/>
                <a:gd name="T11" fmla="*/ 195 h 245"/>
                <a:gd name="T12" fmla="*/ 448 w 347"/>
                <a:gd name="T13" fmla="*/ 188 h 245"/>
                <a:gd name="T14" fmla="*/ 478 w 347"/>
                <a:gd name="T15" fmla="*/ 133 h 245"/>
                <a:gd name="T16" fmla="*/ 432 w 347"/>
                <a:gd name="T17" fmla="*/ 103 h 245"/>
                <a:gd name="T18" fmla="*/ 458 w 347"/>
                <a:gd name="T19" fmla="*/ 32 h 245"/>
                <a:gd name="T20" fmla="*/ 424 w 347"/>
                <a:gd name="T21" fmla="*/ 25 h 245"/>
                <a:gd name="T22" fmla="*/ 424 w 347"/>
                <a:gd name="T23" fmla="*/ 7 h 245"/>
                <a:gd name="T24" fmla="*/ 409 w 347"/>
                <a:gd name="T25" fmla="*/ 0 h 245"/>
                <a:gd name="T26" fmla="*/ 59 w 347"/>
                <a:gd name="T27" fmla="*/ 51 h 245"/>
                <a:gd name="T28" fmla="*/ 44 w 347"/>
                <a:gd name="T29" fmla="*/ 36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45"/>
                <a:gd name="T47" fmla="*/ 347 w 347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45">
                  <a:moveTo>
                    <a:pt x="32" y="36"/>
                  </a:moveTo>
                  <a:lnTo>
                    <a:pt x="0" y="68"/>
                  </a:lnTo>
                  <a:lnTo>
                    <a:pt x="18" y="187"/>
                  </a:lnTo>
                  <a:lnTo>
                    <a:pt x="32" y="245"/>
                  </a:lnTo>
                  <a:lnTo>
                    <a:pt x="91" y="240"/>
                  </a:lnTo>
                  <a:lnTo>
                    <a:pt x="310" y="195"/>
                  </a:lnTo>
                  <a:lnTo>
                    <a:pt x="325" y="188"/>
                  </a:lnTo>
                  <a:lnTo>
                    <a:pt x="347" y="133"/>
                  </a:lnTo>
                  <a:lnTo>
                    <a:pt x="314" y="103"/>
                  </a:lnTo>
                  <a:lnTo>
                    <a:pt x="332" y="32"/>
                  </a:lnTo>
                  <a:lnTo>
                    <a:pt x="307" y="25"/>
                  </a:lnTo>
                  <a:lnTo>
                    <a:pt x="307" y="7"/>
                  </a:lnTo>
                  <a:lnTo>
                    <a:pt x="296" y="0"/>
                  </a:lnTo>
                  <a:lnTo>
                    <a:pt x="42" y="51"/>
                  </a:lnTo>
                  <a:lnTo>
                    <a:pt x="32" y="3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6990393" y="3279775"/>
              <a:ext cx="608772" cy="249238"/>
            </a:xfrm>
            <a:custGeom>
              <a:avLst/>
              <a:gdLst>
                <a:gd name="T0" fmla="*/ 0 w 295"/>
                <a:gd name="T1" fmla="*/ 45 h 131"/>
                <a:gd name="T2" fmla="*/ 305 w 295"/>
                <a:gd name="T3" fmla="*/ 0 h 131"/>
                <a:gd name="T4" fmla="*/ 356 w 295"/>
                <a:gd name="T5" fmla="*/ 90 h 131"/>
                <a:gd name="T6" fmla="*/ 407 w 295"/>
                <a:gd name="T7" fmla="*/ 80 h 131"/>
                <a:gd name="T8" fmla="*/ 408 w 295"/>
                <a:gd name="T9" fmla="*/ 125 h 131"/>
                <a:gd name="T10" fmla="*/ 364 w 295"/>
                <a:gd name="T11" fmla="*/ 131 h 131"/>
                <a:gd name="T12" fmla="*/ 329 w 295"/>
                <a:gd name="T13" fmla="*/ 102 h 131"/>
                <a:gd name="T14" fmla="*/ 305 w 295"/>
                <a:gd name="T15" fmla="*/ 66 h 131"/>
                <a:gd name="T16" fmla="*/ 299 w 295"/>
                <a:gd name="T17" fmla="*/ 17 h 131"/>
                <a:gd name="T18" fmla="*/ 281 w 295"/>
                <a:gd name="T19" fmla="*/ 42 h 131"/>
                <a:gd name="T20" fmla="*/ 304 w 295"/>
                <a:gd name="T21" fmla="*/ 116 h 131"/>
                <a:gd name="T22" fmla="*/ 213 w 295"/>
                <a:gd name="T23" fmla="*/ 126 h 131"/>
                <a:gd name="T24" fmla="*/ 210 w 295"/>
                <a:gd name="T25" fmla="*/ 72 h 131"/>
                <a:gd name="T26" fmla="*/ 154 w 295"/>
                <a:gd name="T27" fmla="*/ 49 h 131"/>
                <a:gd name="T28" fmla="*/ 110 w 295"/>
                <a:gd name="T29" fmla="*/ 43 h 131"/>
                <a:gd name="T30" fmla="*/ 12 w 295"/>
                <a:gd name="T31" fmla="*/ 80 h 131"/>
                <a:gd name="T32" fmla="*/ 0 w 295"/>
                <a:gd name="T33" fmla="*/ 4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"/>
                <a:gd name="T52" fmla="*/ 0 h 131"/>
                <a:gd name="T53" fmla="*/ 295 w 29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" h="131">
                  <a:moveTo>
                    <a:pt x="0" y="45"/>
                  </a:moveTo>
                  <a:lnTo>
                    <a:pt x="220" y="0"/>
                  </a:lnTo>
                  <a:lnTo>
                    <a:pt x="256" y="90"/>
                  </a:lnTo>
                  <a:lnTo>
                    <a:pt x="294" y="80"/>
                  </a:lnTo>
                  <a:lnTo>
                    <a:pt x="295" y="125"/>
                  </a:lnTo>
                  <a:lnTo>
                    <a:pt x="264" y="131"/>
                  </a:lnTo>
                  <a:lnTo>
                    <a:pt x="237" y="102"/>
                  </a:lnTo>
                  <a:lnTo>
                    <a:pt x="220" y="66"/>
                  </a:lnTo>
                  <a:lnTo>
                    <a:pt x="216" y="17"/>
                  </a:lnTo>
                  <a:lnTo>
                    <a:pt x="203" y="42"/>
                  </a:lnTo>
                  <a:lnTo>
                    <a:pt x="219" y="116"/>
                  </a:lnTo>
                  <a:lnTo>
                    <a:pt x="154" y="126"/>
                  </a:lnTo>
                  <a:lnTo>
                    <a:pt x="152" y="72"/>
                  </a:lnTo>
                  <a:lnTo>
                    <a:pt x="112" y="49"/>
                  </a:lnTo>
                  <a:lnTo>
                    <a:pt x="79" y="43"/>
                  </a:lnTo>
                  <a:lnTo>
                    <a:pt x="8" y="8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912997" y="2052638"/>
              <a:ext cx="1251937" cy="776287"/>
            </a:xfrm>
            <a:custGeom>
              <a:avLst/>
              <a:gdLst>
                <a:gd name="T0" fmla="*/ 14 w 607"/>
                <a:gd name="T1" fmla="*/ 0 h 407"/>
                <a:gd name="T2" fmla="*/ 179 w 607"/>
                <a:gd name="T3" fmla="*/ 17 h 407"/>
                <a:gd name="T4" fmla="*/ 278 w 607"/>
                <a:gd name="T5" fmla="*/ 27 h 407"/>
                <a:gd name="T6" fmla="*/ 407 w 607"/>
                <a:gd name="T7" fmla="*/ 38 h 407"/>
                <a:gd name="T8" fmla="*/ 527 w 607"/>
                <a:gd name="T9" fmla="*/ 47 h 407"/>
                <a:gd name="T10" fmla="*/ 736 w 607"/>
                <a:gd name="T11" fmla="*/ 59 h 407"/>
                <a:gd name="T12" fmla="*/ 833 w 607"/>
                <a:gd name="T13" fmla="*/ 65 h 407"/>
                <a:gd name="T14" fmla="*/ 830 w 607"/>
                <a:gd name="T15" fmla="*/ 396 h 407"/>
                <a:gd name="T16" fmla="*/ 319 w 607"/>
                <a:gd name="T17" fmla="*/ 362 h 407"/>
                <a:gd name="T18" fmla="*/ 311 w 607"/>
                <a:gd name="T19" fmla="*/ 407 h 407"/>
                <a:gd name="T20" fmla="*/ 289 w 607"/>
                <a:gd name="T21" fmla="*/ 386 h 407"/>
                <a:gd name="T22" fmla="*/ 245 w 607"/>
                <a:gd name="T23" fmla="*/ 389 h 407"/>
                <a:gd name="T24" fmla="*/ 175 w 607"/>
                <a:gd name="T25" fmla="*/ 398 h 407"/>
                <a:gd name="T26" fmla="*/ 166 w 607"/>
                <a:gd name="T27" fmla="*/ 340 h 407"/>
                <a:gd name="T28" fmla="*/ 86 w 607"/>
                <a:gd name="T29" fmla="*/ 294 h 407"/>
                <a:gd name="T30" fmla="*/ 96 w 607"/>
                <a:gd name="T31" fmla="*/ 251 h 407"/>
                <a:gd name="T32" fmla="*/ 104 w 607"/>
                <a:gd name="T33" fmla="*/ 215 h 407"/>
                <a:gd name="T34" fmla="*/ 0 w 607"/>
                <a:gd name="T35" fmla="*/ 101 h 407"/>
                <a:gd name="T36" fmla="*/ 14 w 607"/>
                <a:gd name="T37" fmla="*/ 0 h 4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407"/>
                <a:gd name="T59" fmla="*/ 607 w 607"/>
                <a:gd name="T60" fmla="*/ 407 h 4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407">
                  <a:moveTo>
                    <a:pt x="10" y="0"/>
                  </a:moveTo>
                  <a:lnTo>
                    <a:pt x="129" y="17"/>
                  </a:lnTo>
                  <a:lnTo>
                    <a:pt x="202" y="27"/>
                  </a:lnTo>
                  <a:lnTo>
                    <a:pt x="297" y="38"/>
                  </a:lnTo>
                  <a:lnTo>
                    <a:pt x="384" y="47"/>
                  </a:lnTo>
                  <a:lnTo>
                    <a:pt x="536" y="59"/>
                  </a:lnTo>
                  <a:lnTo>
                    <a:pt x="607" y="65"/>
                  </a:lnTo>
                  <a:lnTo>
                    <a:pt x="605" y="396"/>
                  </a:lnTo>
                  <a:lnTo>
                    <a:pt x="233" y="362"/>
                  </a:lnTo>
                  <a:lnTo>
                    <a:pt x="226" y="407"/>
                  </a:lnTo>
                  <a:lnTo>
                    <a:pt x="211" y="386"/>
                  </a:lnTo>
                  <a:lnTo>
                    <a:pt x="178" y="389"/>
                  </a:lnTo>
                  <a:lnTo>
                    <a:pt x="128" y="398"/>
                  </a:lnTo>
                  <a:lnTo>
                    <a:pt x="120" y="340"/>
                  </a:lnTo>
                  <a:lnTo>
                    <a:pt x="62" y="294"/>
                  </a:lnTo>
                  <a:lnTo>
                    <a:pt x="70" y="251"/>
                  </a:lnTo>
                  <a:lnTo>
                    <a:pt x="76" y="215"/>
                  </a:lnTo>
                  <a:lnTo>
                    <a:pt x="0" y="10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5102169" y="3459163"/>
              <a:ext cx="832332" cy="679450"/>
            </a:xfrm>
            <a:custGeom>
              <a:avLst/>
              <a:gdLst>
                <a:gd name="T0" fmla="*/ 0 w 403"/>
                <a:gd name="T1" fmla="*/ 12 h 357"/>
                <a:gd name="T2" fmla="*/ 241 w 403"/>
                <a:gd name="T3" fmla="*/ 0 h 357"/>
                <a:gd name="T4" fmla="*/ 294 w 403"/>
                <a:gd name="T5" fmla="*/ 0 h 357"/>
                <a:gd name="T6" fmla="*/ 331 w 403"/>
                <a:gd name="T7" fmla="*/ 11 h 357"/>
                <a:gd name="T8" fmla="*/ 312 w 403"/>
                <a:gd name="T9" fmla="*/ 42 h 357"/>
                <a:gd name="T10" fmla="*/ 382 w 403"/>
                <a:gd name="T11" fmla="*/ 92 h 357"/>
                <a:gd name="T12" fmla="*/ 404 w 403"/>
                <a:gd name="T13" fmla="*/ 135 h 357"/>
                <a:gd name="T14" fmla="*/ 446 w 403"/>
                <a:gd name="T15" fmla="*/ 124 h 357"/>
                <a:gd name="T16" fmla="*/ 445 w 403"/>
                <a:gd name="T17" fmla="*/ 184 h 357"/>
                <a:gd name="T18" fmla="*/ 486 w 403"/>
                <a:gd name="T19" fmla="*/ 202 h 357"/>
                <a:gd name="T20" fmla="*/ 505 w 403"/>
                <a:gd name="T21" fmla="*/ 254 h 357"/>
                <a:gd name="T22" fmla="*/ 537 w 403"/>
                <a:gd name="T23" fmla="*/ 259 h 357"/>
                <a:gd name="T24" fmla="*/ 553 w 403"/>
                <a:gd name="T25" fmla="*/ 281 h 357"/>
                <a:gd name="T26" fmla="*/ 515 w 403"/>
                <a:gd name="T27" fmla="*/ 312 h 357"/>
                <a:gd name="T28" fmla="*/ 503 w 403"/>
                <a:gd name="T29" fmla="*/ 347 h 357"/>
                <a:gd name="T30" fmla="*/ 449 w 403"/>
                <a:gd name="T31" fmla="*/ 357 h 357"/>
                <a:gd name="T32" fmla="*/ 463 w 403"/>
                <a:gd name="T33" fmla="*/ 318 h 357"/>
                <a:gd name="T34" fmla="*/ 256 w 403"/>
                <a:gd name="T35" fmla="*/ 332 h 357"/>
                <a:gd name="T36" fmla="*/ 108 w 403"/>
                <a:gd name="T37" fmla="*/ 346 h 357"/>
                <a:gd name="T38" fmla="*/ 98 w 403"/>
                <a:gd name="T39" fmla="*/ 309 h 357"/>
                <a:gd name="T40" fmla="*/ 89 w 403"/>
                <a:gd name="T41" fmla="*/ 194 h 357"/>
                <a:gd name="T42" fmla="*/ 88 w 403"/>
                <a:gd name="T43" fmla="*/ 132 h 357"/>
                <a:gd name="T44" fmla="*/ 38 w 403"/>
                <a:gd name="T45" fmla="*/ 104 h 357"/>
                <a:gd name="T46" fmla="*/ 56 w 403"/>
                <a:gd name="T47" fmla="*/ 78 h 357"/>
                <a:gd name="T48" fmla="*/ 31 w 403"/>
                <a:gd name="T49" fmla="*/ 64 h 357"/>
                <a:gd name="T50" fmla="*/ 0 w 403"/>
                <a:gd name="T51" fmla="*/ 12 h 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3"/>
                <a:gd name="T79" fmla="*/ 0 h 357"/>
                <a:gd name="T80" fmla="*/ 403 w 403"/>
                <a:gd name="T81" fmla="*/ 357 h 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3" h="357">
                  <a:moveTo>
                    <a:pt x="0" y="12"/>
                  </a:moveTo>
                  <a:lnTo>
                    <a:pt x="176" y="0"/>
                  </a:lnTo>
                  <a:lnTo>
                    <a:pt x="214" y="0"/>
                  </a:lnTo>
                  <a:lnTo>
                    <a:pt x="242" y="11"/>
                  </a:lnTo>
                  <a:lnTo>
                    <a:pt x="227" y="42"/>
                  </a:lnTo>
                  <a:lnTo>
                    <a:pt x="278" y="92"/>
                  </a:lnTo>
                  <a:lnTo>
                    <a:pt x="295" y="135"/>
                  </a:lnTo>
                  <a:lnTo>
                    <a:pt x="325" y="124"/>
                  </a:lnTo>
                  <a:lnTo>
                    <a:pt x="324" y="184"/>
                  </a:lnTo>
                  <a:lnTo>
                    <a:pt x="355" y="202"/>
                  </a:lnTo>
                  <a:lnTo>
                    <a:pt x="369" y="254"/>
                  </a:lnTo>
                  <a:lnTo>
                    <a:pt x="391" y="259"/>
                  </a:lnTo>
                  <a:lnTo>
                    <a:pt x="403" y="281"/>
                  </a:lnTo>
                  <a:lnTo>
                    <a:pt x="376" y="312"/>
                  </a:lnTo>
                  <a:lnTo>
                    <a:pt x="367" y="347"/>
                  </a:lnTo>
                  <a:lnTo>
                    <a:pt x="328" y="357"/>
                  </a:lnTo>
                  <a:lnTo>
                    <a:pt x="338" y="318"/>
                  </a:lnTo>
                  <a:lnTo>
                    <a:pt x="187" y="332"/>
                  </a:lnTo>
                  <a:lnTo>
                    <a:pt x="79" y="346"/>
                  </a:lnTo>
                  <a:lnTo>
                    <a:pt x="72" y="309"/>
                  </a:lnTo>
                  <a:lnTo>
                    <a:pt x="65" y="194"/>
                  </a:lnTo>
                  <a:lnTo>
                    <a:pt x="64" y="132"/>
                  </a:lnTo>
                  <a:lnTo>
                    <a:pt x="28" y="104"/>
                  </a:lnTo>
                  <a:lnTo>
                    <a:pt x="41" y="78"/>
                  </a:lnTo>
                  <a:lnTo>
                    <a:pt x="23" y="6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6013606" y="3173413"/>
              <a:ext cx="405848" cy="663575"/>
            </a:xfrm>
            <a:custGeom>
              <a:avLst/>
              <a:gdLst>
                <a:gd name="T0" fmla="*/ 0 w 197"/>
                <a:gd name="T1" fmla="*/ 25 h 348"/>
                <a:gd name="T2" fmla="*/ 31 w 197"/>
                <a:gd name="T3" fmla="*/ 38 h 348"/>
                <a:gd name="T4" fmla="*/ 62 w 197"/>
                <a:gd name="T5" fmla="*/ 35 h 348"/>
                <a:gd name="T6" fmla="*/ 72 w 197"/>
                <a:gd name="T7" fmla="*/ 28 h 348"/>
                <a:gd name="T8" fmla="*/ 80 w 197"/>
                <a:gd name="T9" fmla="*/ 7 h 348"/>
                <a:gd name="T10" fmla="*/ 208 w 197"/>
                <a:gd name="T11" fmla="*/ 0 h 348"/>
                <a:gd name="T12" fmla="*/ 269 w 197"/>
                <a:gd name="T13" fmla="*/ 246 h 348"/>
                <a:gd name="T14" fmla="*/ 265 w 197"/>
                <a:gd name="T15" fmla="*/ 243 h 348"/>
                <a:gd name="T16" fmla="*/ 219 w 197"/>
                <a:gd name="T17" fmla="*/ 257 h 348"/>
                <a:gd name="T18" fmla="*/ 188 w 197"/>
                <a:gd name="T19" fmla="*/ 323 h 348"/>
                <a:gd name="T20" fmla="*/ 142 w 197"/>
                <a:gd name="T21" fmla="*/ 314 h 348"/>
                <a:gd name="T22" fmla="*/ 89 w 197"/>
                <a:gd name="T23" fmla="*/ 339 h 348"/>
                <a:gd name="T24" fmla="*/ 17 w 197"/>
                <a:gd name="T25" fmla="*/ 348 h 348"/>
                <a:gd name="T26" fmla="*/ 49 w 197"/>
                <a:gd name="T27" fmla="*/ 283 h 348"/>
                <a:gd name="T28" fmla="*/ 35 w 197"/>
                <a:gd name="T29" fmla="*/ 247 h 348"/>
                <a:gd name="T30" fmla="*/ 0 w 197"/>
                <a:gd name="T31" fmla="*/ 25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348"/>
                <a:gd name="T50" fmla="*/ 197 w 197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348">
                  <a:moveTo>
                    <a:pt x="0" y="25"/>
                  </a:moveTo>
                  <a:lnTo>
                    <a:pt x="23" y="38"/>
                  </a:lnTo>
                  <a:lnTo>
                    <a:pt x="45" y="35"/>
                  </a:lnTo>
                  <a:lnTo>
                    <a:pt x="53" y="28"/>
                  </a:lnTo>
                  <a:lnTo>
                    <a:pt x="58" y="7"/>
                  </a:lnTo>
                  <a:lnTo>
                    <a:pt x="153" y="0"/>
                  </a:lnTo>
                  <a:lnTo>
                    <a:pt x="197" y="246"/>
                  </a:lnTo>
                  <a:lnTo>
                    <a:pt x="194" y="243"/>
                  </a:lnTo>
                  <a:lnTo>
                    <a:pt x="161" y="257"/>
                  </a:lnTo>
                  <a:lnTo>
                    <a:pt x="138" y="323"/>
                  </a:lnTo>
                  <a:lnTo>
                    <a:pt x="104" y="314"/>
                  </a:lnTo>
                  <a:lnTo>
                    <a:pt x="65" y="339"/>
                  </a:lnTo>
                  <a:lnTo>
                    <a:pt x="13" y="348"/>
                  </a:lnTo>
                  <a:lnTo>
                    <a:pt x="36" y="283"/>
                  </a:lnTo>
                  <a:lnTo>
                    <a:pt x="26" y="2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6328310" y="3038475"/>
              <a:ext cx="522787" cy="598488"/>
            </a:xfrm>
            <a:custGeom>
              <a:avLst/>
              <a:gdLst>
                <a:gd name="T0" fmla="*/ 0 w 253"/>
                <a:gd name="T1" fmla="*/ 71 h 314"/>
                <a:gd name="T2" fmla="*/ 156 w 253"/>
                <a:gd name="T3" fmla="*/ 59 h 314"/>
                <a:gd name="T4" fmla="*/ 188 w 253"/>
                <a:gd name="T5" fmla="*/ 64 h 314"/>
                <a:gd name="T6" fmla="*/ 264 w 253"/>
                <a:gd name="T7" fmla="*/ 37 h 314"/>
                <a:gd name="T8" fmla="*/ 280 w 253"/>
                <a:gd name="T9" fmla="*/ 12 h 314"/>
                <a:gd name="T10" fmla="*/ 325 w 253"/>
                <a:gd name="T11" fmla="*/ 0 h 314"/>
                <a:gd name="T12" fmla="*/ 349 w 253"/>
                <a:gd name="T13" fmla="*/ 119 h 314"/>
                <a:gd name="T14" fmla="*/ 330 w 253"/>
                <a:gd name="T15" fmla="*/ 132 h 314"/>
                <a:gd name="T16" fmla="*/ 335 w 253"/>
                <a:gd name="T17" fmla="*/ 214 h 314"/>
                <a:gd name="T18" fmla="*/ 300 w 253"/>
                <a:gd name="T19" fmla="*/ 221 h 314"/>
                <a:gd name="T20" fmla="*/ 280 w 253"/>
                <a:gd name="T21" fmla="*/ 267 h 314"/>
                <a:gd name="T22" fmla="*/ 253 w 253"/>
                <a:gd name="T23" fmla="*/ 261 h 314"/>
                <a:gd name="T24" fmla="*/ 245 w 253"/>
                <a:gd name="T25" fmla="*/ 314 h 314"/>
                <a:gd name="T26" fmla="*/ 204 w 253"/>
                <a:gd name="T27" fmla="*/ 292 h 314"/>
                <a:gd name="T28" fmla="*/ 128 w 253"/>
                <a:gd name="T29" fmla="*/ 306 h 314"/>
                <a:gd name="T30" fmla="*/ 95 w 253"/>
                <a:gd name="T31" fmla="*/ 286 h 314"/>
                <a:gd name="T32" fmla="*/ 52 w 253"/>
                <a:gd name="T33" fmla="*/ 285 h 314"/>
                <a:gd name="T34" fmla="*/ 29 w 253"/>
                <a:gd name="T35" fmla="*/ 197 h 314"/>
                <a:gd name="T36" fmla="*/ 0 w 253"/>
                <a:gd name="T37" fmla="*/ 71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3"/>
                <a:gd name="T58" fmla="*/ 0 h 314"/>
                <a:gd name="T59" fmla="*/ 253 w 25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3" h="314">
                  <a:moveTo>
                    <a:pt x="0" y="71"/>
                  </a:moveTo>
                  <a:lnTo>
                    <a:pt x="114" y="59"/>
                  </a:lnTo>
                  <a:lnTo>
                    <a:pt x="138" y="64"/>
                  </a:lnTo>
                  <a:lnTo>
                    <a:pt x="192" y="37"/>
                  </a:lnTo>
                  <a:lnTo>
                    <a:pt x="204" y="12"/>
                  </a:lnTo>
                  <a:lnTo>
                    <a:pt x="236" y="0"/>
                  </a:lnTo>
                  <a:lnTo>
                    <a:pt x="253" y="119"/>
                  </a:lnTo>
                  <a:lnTo>
                    <a:pt x="240" y="132"/>
                  </a:lnTo>
                  <a:lnTo>
                    <a:pt x="243" y="214"/>
                  </a:lnTo>
                  <a:lnTo>
                    <a:pt x="218" y="221"/>
                  </a:lnTo>
                  <a:lnTo>
                    <a:pt x="204" y="267"/>
                  </a:lnTo>
                  <a:lnTo>
                    <a:pt x="184" y="261"/>
                  </a:lnTo>
                  <a:lnTo>
                    <a:pt x="178" y="314"/>
                  </a:lnTo>
                  <a:lnTo>
                    <a:pt x="149" y="292"/>
                  </a:lnTo>
                  <a:lnTo>
                    <a:pt x="93" y="306"/>
                  </a:lnTo>
                  <a:lnTo>
                    <a:pt x="69" y="286"/>
                  </a:lnTo>
                  <a:lnTo>
                    <a:pt x="38" y="285"/>
                  </a:lnTo>
                  <a:lnTo>
                    <a:pt x="21" y="197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5865713" y="3579813"/>
              <a:ext cx="918317" cy="506412"/>
            </a:xfrm>
            <a:custGeom>
              <a:avLst/>
              <a:gdLst>
                <a:gd name="T0" fmla="*/ 0 w 445"/>
                <a:gd name="T1" fmla="*/ 266 h 266"/>
                <a:gd name="T2" fmla="*/ 149 w 445"/>
                <a:gd name="T3" fmla="*/ 249 h 266"/>
                <a:gd name="T4" fmla="*/ 149 w 445"/>
                <a:gd name="T5" fmla="*/ 237 h 266"/>
                <a:gd name="T6" fmla="*/ 509 w 445"/>
                <a:gd name="T7" fmla="*/ 199 h 266"/>
                <a:gd name="T8" fmla="*/ 516 w 445"/>
                <a:gd name="T9" fmla="*/ 179 h 266"/>
                <a:gd name="T10" fmla="*/ 566 w 445"/>
                <a:gd name="T11" fmla="*/ 163 h 266"/>
                <a:gd name="T12" fmla="*/ 575 w 445"/>
                <a:gd name="T13" fmla="*/ 142 h 266"/>
                <a:gd name="T14" fmla="*/ 596 w 445"/>
                <a:gd name="T15" fmla="*/ 135 h 266"/>
                <a:gd name="T16" fmla="*/ 612 w 445"/>
                <a:gd name="T17" fmla="*/ 103 h 266"/>
                <a:gd name="T18" fmla="*/ 563 w 445"/>
                <a:gd name="T19" fmla="*/ 72 h 266"/>
                <a:gd name="T20" fmla="*/ 555 w 445"/>
                <a:gd name="T21" fmla="*/ 29 h 266"/>
                <a:gd name="T22" fmla="*/ 516 w 445"/>
                <a:gd name="T23" fmla="*/ 8 h 266"/>
                <a:gd name="T24" fmla="*/ 434 w 445"/>
                <a:gd name="T25" fmla="*/ 20 h 266"/>
                <a:gd name="T26" fmla="*/ 398 w 445"/>
                <a:gd name="T27" fmla="*/ 1 h 266"/>
                <a:gd name="T28" fmla="*/ 363 w 445"/>
                <a:gd name="T29" fmla="*/ 0 h 266"/>
                <a:gd name="T30" fmla="*/ 368 w 445"/>
                <a:gd name="T31" fmla="*/ 29 h 266"/>
                <a:gd name="T32" fmla="*/ 320 w 445"/>
                <a:gd name="T33" fmla="*/ 44 h 266"/>
                <a:gd name="T34" fmla="*/ 286 w 445"/>
                <a:gd name="T35" fmla="*/ 110 h 266"/>
                <a:gd name="T36" fmla="*/ 242 w 445"/>
                <a:gd name="T37" fmla="*/ 100 h 266"/>
                <a:gd name="T38" fmla="*/ 186 w 445"/>
                <a:gd name="T39" fmla="*/ 124 h 266"/>
                <a:gd name="T40" fmla="*/ 117 w 445"/>
                <a:gd name="T41" fmla="*/ 134 h 266"/>
                <a:gd name="T42" fmla="*/ 117 w 445"/>
                <a:gd name="T43" fmla="*/ 171 h 266"/>
                <a:gd name="T44" fmla="*/ 82 w 445"/>
                <a:gd name="T45" fmla="*/ 170 h 266"/>
                <a:gd name="T46" fmla="*/ 83 w 445"/>
                <a:gd name="T47" fmla="*/ 203 h 266"/>
                <a:gd name="T48" fmla="*/ 48 w 445"/>
                <a:gd name="T49" fmla="*/ 190 h 266"/>
                <a:gd name="T50" fmla="*/ 28 w 445"/>
                <a:gd name="T51" fmla="*/ 196 h 266"/>
                <a:gd name="T52" fmla="*/ 45 w 445"/>
                <a:gd name="T53" fmla="*/ 218 h 266"/>
                <a:gd name="T54" fmla="*/ 5 w 445"/>
                <a:gd name="T55" fmla="*/ 248 h 266"/>
                <a:gd name="T56" fmla="*/ 0 w 445"/>
                <a:gd name="T57" fmla="*/ 266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5"/>
                <a:gd name="T88" fmla="*/ 0 h 266"/>
                <a:gd name="T89" fmla="*/ 445 w 445"/>
                <a:gd name="T90" fmla="*/ 266 h 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5" h="266">
                  <a:moveTo>
                    <a:pt x="0" y="266"/>
                  </a:moveTo>
                  <a:lnTo>
                    <a:pt x="108" y="249"/>
                  </a:lnTo>
                  <a:lnTo>
                    <a:pt x="108" y="237"/>
                  </a:lnTo>
                  <a:lnTo>
                    <a:pt x="370" y="199"/>
                  </a:lnTo>
                  <a:lnTo>
                    <a:pt x="374" y="179"/>
                  </a:lnTo>
                  <a:lnTo>
                    <a:pt x="412" y="163"/>
                  </a:lnTo>
                  <a:lnTo>
                    <a:pt x="417" y="142"/>
                  </a:lnTo>
                  <a:lnTo>
                    <a:pt x="433" y="135"/>
                  </a:lnTo>
                  <a:lnTo>
                    <a:pt x="445" y="103"/>
                  </a:lnTo>
                  <a:lnTo>
                    <a:pt x="409" y="72"/>
                  </a:lnTo>
                  <a:lnTo>
                    <a:pt x="403" y="29"/>
                  </a:lnTo>
                  <a:lnTo>
                    <a:pt x="374" y="8"/>
                  </a:lnTo>
                  <a:lnTo>
                    <a:pt x="316" y="20"/>
                  </a:lnTo>
                  <a:lnTo>
                    <a:pt x="289" y="1"/>
                  </a:lnTo>
                  <a:lnTo>
                    <a:pt x="263" y="0"/>
                  </a:lnTo>
                  <a:lnTo>
                    <a:pt x="268" y="29"/>
                  </a:lnTo>
                  <a:lnTo>
                    <a:pt x="232" y="44"/>
                  </a:lnTo>
                  <a:lnTo>
                    <a:pt x="208" y="110"/>
                  </a:lnTo>
                  <a:lnTo>
                    <a:pt x="175" y="100"/>
                  </a:lnTo>
                  <a:lnTo>
                    <a:pt x="136" y="124"/>
                  </a:lnTo>
                  <a:lnTo>
                    <a:pt x="85" y="134"/>
                  </a:lnTo>
                  <a:lnTo>
                    <a:pt x="85" y="171"/>
                  </a:lnTo>
                  <a:lnTo>
                    <a:pt x="60" y="170"/>
                  </a:lnTo>
                  <a:lnTo>
                    <a:pt x="61" y="203"/>
                  </a:lnTo>
                  <a:lnTo>
                    <a:pt x="35" y="190"/>
                  </a:lnTo>
                  <a:lnTo>
                    <a:pt x="20" y="196"/>
                  </a:lnTo>
                  <a:lnTo>
                    <a:pt x="33" y="218"/>
                  </a:lnTo>
                  <a:lnTo>
                    <a:pt x="5" y="248"/>
                  </a:lnTo>
                  <a:lnTo>
                    <a:pt x="0" y="26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5802084" y="3905250"/>
              <a:ext cx="1059332" cy="384175"/>
            </a:xfrm>
            <a:custGeom>
              <a:avLst/>
              <a:gdLst>
                <a:gd name="T0" fmla="*/ 43 w 513"/>
                <a:gd name="T1" fmla="*/ 92 h 202"/>
                <a:gd name="T2" fmla="*/ 43 w 513"/>
                <a:gd name="T3" fmla="*/ 96 h 202"/>
                <a:gd name="T4" fmla="*/ 30 w 513"/>
                <a:gd name="T5" fmla="*/ 115 h 202"/>
                <a:gd name="T6" fmla="*/ 44 w 513"/>
                <a:gd name="T7" fmla="*/ 140 h 202"/>
                <a:gd name="T8" fmla="*/ 0 w 513"/>
                <a:gd name="T9" fmla="*/ 163 h 202"/>
                <a:gd name="T10" fmla="*/ 11 w 513"/>
                <a:gd name="T11" fmla="*/ 202 h 202"/>
                <a:gd name="T12" fmla="*/ 196 w 513"/>
                <a:gd name="T13" fmla="*/ 190 h 202"/>
                <a:gd name="T14" fmla="*/ 415 w 513"/>
                <a:gd name="T15" fmla="*/ 170 h 202"/>
                <a:gd name="T16" fmla="*/ 527 w 513"/>
                <a:gd name="T17" fmla="*/ 154 h 202"/>
                <a:gd name="T18" fmla="*/ 548 w 513"/>
                <a:gd name="T19" fmla="*/ 103 h 202"/>
                <a:gd name="T20" fmla="*/ 589 w 513"/>
                <a:gd name="T21" fmla="*/ 100 h 202"/>
                <a:gd name="T22" fmla="*/ 709 w 513"/>
                <a:gd name="T23" fmla="*/ 0 h 202"/>
                <a:gd name="T24" fmla="*/ 552 w 513"/>
                <a:gd name="T25" fmla="*/ 25 h 202"/>
                <a:gd name="T26" fmla="*/ 185 w 513"/>
                <a:gd name="T27" fmla="*/ 66 h 202"/>
                <a:gd name="T28" fmla="*/ 188 w 513"/>
                <a:gd name="T29" fmla="*/ 78 h 202"/>
                <a:gd name="T30" fmla="*/ 43 w 513"/>
                <a:gd name="T31" fmla="*/ 9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3"/>
                <a:gd name="T49" fmla="*/ 0 h 202"/>
                <a:gd name="T50" fmla="*/ 513 w 513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3" h="202">
                  <a:moveTo>
                    <a:pt x="31" y="92"/>
                  </a:moveTo>
                  <a:lnTo>
                    <a:pt x="31" y="96"/>
                  </a:lnTo>
                  <a:lnTo>
                    <a:pt x="22" y="115"/>
                  </a:lnTo>
                  <a:lnTo>
                    <a:pt x="32" y="140"/>
                  </a:lnTo>
                  <a:lnTo>
                    <a:pt x="0" y="163"/>
                  </a:lnTo>
                  <a:lnTo>
                    <a:pt x="7" y="202"/>
                  </a:lnTo>
                  <a:lnTo>
                    <a:pt x="142" y="190"/>
                  </a:lnTo>
                  <a:lnTo>
                    <a:pt x="301" y="170"/>
                  </a:lnTo>
                  <a:lnTo>
                    <a:pt x="381" y="154"/>
                  </a:lnTo>
                  <a:lnTo>
                    <a:pt x="398" y="103"/>
                  </a:lnTo>
                  <a:lnTo>
                    <a:pt x="426" y="100"/>
                  </a:lnTo>
                  <a:lnTo>
                    <a:pt x="513" y="0"/>
                  </a:lnTo>
                  <a:lnTo>
                    <a:pt x="400" y="25"/>
                  </a:lnTo>
                  <a:lnTo>
                    <a:pt x="135" y="66"/>
                  </a:lnTo>
                  <a:lnTo>
                    <a:pt x="137" y="78"/>
                  </a:lnTo>
                  <a:lnTo>
                    <a:pt x="31" y="9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6269840" y="4787900"/>
              <a:ext cx="1159074" cy="777875"/>
            </a:xfrm>
            <a:custGeom>
              <a:avLst/>
              <a:gdLst>
                <a:gd name="T0" fmla="*/ 0 w 561"/>
                <a:gd name="T1" fmla="*/ 39 h 409"/>
                <a:gd name="T2" fmla="*/ 212 w 561"/>
                <a:gd name="T3" fmla="*/ 23 h 409"/>
                <a:gd name="T4" fmla="*/ 234 w 561"/>
                <a:gd name="T5" fmla="*/ 50 h 409"/>
                <a:gd name="T6" fmla="*/ 463 w 561"/>
                <a:gd name="T7" fmla="*/ 23 h 409"/>
                <a:gd name="T8" fmla="*/ 502 w 561"/>
                <a:gd name="T9" fmla="*/ 45 h 409"/>
                <a:gd name="T10" fmla="*/ 502 w 561"/>
                <a:gd name="T11" fmla="*/ 3 h 409"/>
                <a:gd name="T12" fmla="*/ 500 w 561"/>
                <a:gd name="T13" fmla="*/ 0 h 409"/>
                <a:gd name="T14" fmla="*/ 545 w 561"/>
                <a:gd name="T15" fmla="*/ 2 h 409"/>
                <a:gd name="T16" fmla="*/ 593 w 561"/>
                <a:gd name="T17" fmla="*/ 65 h 409"/>
                <a:gd name="T18" fmla="*/ 670 w 561"/>
                <a:gd name="T19" fmla="*/ 151 h 409"/>
                <a:gd name="T20" fmla="*/ 709 w 561"/>
                <a:gd name="T21" fmla="*/ 225 h 409"/>
                <a:gd name="T22" fmla="*/ 763 w 561"/>
                <a:gd name="T23" fmla="*/ 277 h 409"/>
                <a:gd name="T24" fmla="*/ 774 w 561"/>
                <a:gd name="T25" fmla="*/ 352 h 409"/>
                <a:gd name="T26" fmla="*/ 756 w 561"/>
                <a:gd name="T27" fmla="*/ 397 h 409"/>
                <a:gd name="T28" fmla="*/ 674 w 561"/>
                <a:gd name="T29" fmla="*/ 409 h 409"/>
                <a:gd name="T30" fmla="*/ 660 w 561"/>
                <a:gd name="T31" fmla="*/ 390 h 409"/>
                <a:gd name="T32" fmla="*/ 604 w 561"/>
                <a:gd name="T33" fmla="*/ 363 h 409"/>
                <a:gd name="T34" fmla="*/ 586 w 561"/>
                <a:gd name="T35" fmla="*/ 335 h 409"/>
                <a:gd name="T36" fmla="*/ 571 w 561"/>
                <a:gd name="T37" fmla="*/ 324 h 409"/>
                <a:gd name="T38" fmla="*/ 561 w 561"/>
                <a:gd name="T39" fmla="*/ 298 h 409"/>
                <a:gd name="T40" fmla="*/ 547 w 561"/>
                <a:gd name="T41" fmla="*/ 305 h 409"/>
                <a:gd name="T42" fmla="*/ 502 w 561"/>
                <a:gd name="T43" fmla="*/ 271 h 409"/>
                <a:gd name="T44" fmla="*/ 514 w 561"/>
                <a:gd name="T45" fmla="*/ 239 h 409"/>
                <a:gd name="T46" fmla="*/ 502 w 561"/>
                <a:gd name="T47" fmla="*/ 222 h 409"/>
                <a:gd name="T48" fmla="*/ 489 w 561"/>
                <a:gd name="T49" fmla="*/ 228 h 409"/>
                <a:gd name="T50" fmla="*/ 490 w 561"/>
                <a:gd name="T51" fmla="*/ 246 h 409"/>
                <a:gd name="T52" fmla="*/ 475 w 561"/>
                <a:gd name="T53" fmla="*/ 222 h 409"/>
                <a:gd name="T54" fmla="*/ 476 w 561"/>
                <a:gd name="T55" fmla="*/ 164 h 409"/>
                <a:gd name="T56" fmla="*/ 448 w 561"/>
                <a:gd name="T57" fmla="*/ 130 h 409"/>
                <a:gd name="T58" fmla="*/ 376 w 561"/>
                <a:gd name="T59" fmla="*/ 102 h 409"/>
                <a:gd name="T60" fmla="*/ 339 w 561"/>
                <a:gd name="T61" fmla="*/ 70 h 409"/>
                <a:gd name="T62" fmla="*/ 298 w 561"/>
                <a:gd name="T63" fmla="*/ 67 h 409"/>
                <a:gd name="T64" fmla="*/ 282 w 561"/>
                <a:gd name="T65" fmla="*/ 87 h 409"/>
                <a:gd name="T66" fmla="*/ 222 w 561"/>
                <a:gd name="T67" fmla="*/ 101 h 409"/>
                <a:gd name="T68" fmla="*/ 185 w 561"/>
                <a:gd name="T69" fmla="*/ 87 h 409"/>
                <a:gd name="T70" fmla="*/ 168 w 561"/>
                <a:gd name="T71" fmla="*/ 65 h 409"/>
                <a:gd name="T72" fmla="*/ 55 w 561"/>
                <a:gd name="T73" fmla="*/ 84 h 409"/>
                <a:gd name="T74" fmla="*/ 31 w 561"/>
                <a:gd name="T75" fmla="*/ 69 h 409"/>
                <a:gd name="T76" fmla="*/ 4 w 561"/>
                <a:gd name="T77" fmla="*/ 85 h 409"/>
                <a:gd name="T78" fmla="*/ 0 w 561"/>
                <a:gd name="T79" fmla="*/ 39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1"/>
                <a:gd name="T121" fmla="*/ 0 h 409"/>
                <a:gd name="T122" fmla="*/ 561 w 561"/>
                <a:gd name="T123" fmla="*/ 409 h 4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1" h="409">
                  <a:moveTo>
                    <a:pt x="0" y="39"/>
                  </a:moveTo>
                  <a:lnTo>
                    <a:pt x="154" y="23"/>
                  </a:lnTo>
                  <a:lnTo>
                    <a:pt x="170" y="50"/>
                  </a:lnTo>
                  <a:lnTo>
                    <a:pt x="336" y="23"/>
                  </a:lnTo>
                  <a:lnTo>
                    <a:pt x="364" y="45"/>
                  </a:lnTo>
                  <a:lnTo>
                    <a:pt x="364" y="3"/>
                  </a:lnTo>
                  <a:lnTo>
                    <a:pt x="362" y="0"/>
                  </a:lnTo>
                  <a:lnTo>
                    <a:pt x="395" y="2"/>
                  </a:lnTo>
                  <a:lnTo>
                    <a:pt x="430" y="65"/>
                  </a:lnTo>
                  <a:lnTo>
                    <a:pt x="485" y="151"/>
                  </a:lnTo>
                  <a:lnTo>
                    <a:pt x="513" y="225"/>
                  </a:lnTo>
                  <a:lnTo>
                    <a:pt x="554" y="277"/>
                  </a:lnTo>
                  <a:lnTo>
                    <a:pt x="561" y="352"/>
                  </a:lnTo>
                  <a:lnTo>
                    <a:pt x="548" y="397"/>
                  </a:lnTo>
                  <a:lnTo>
                    <a:pt x="489" y="409"/>
                  </a:lnTo>
                  <a:lnTo>
                    <a:pt x="479" y="390"/>
                  </a:lnTo>
                  <a:lnTo>
                    <a:pt x="437" y="363"/>
                  </a:lnTo>
                  <a:lnTo>
                    <a:pt x="424" y="335"/>
                  </a:lnTo>
                  <a:lnTo>
                    <a:pt x="413" y="324"/>
                  </a:lnTo>
                  <a:lnTo>
                    <a:pt x="407" y="298"/>
                  </a:lnTo>
                  <a:lnTo>
                    <a:pt x="397" y="305"/>
                  </a:lnTo>
                  <a:lnTo>
                    <a:pt x="364" y="271"/>
                  </a:lnTo>
                  <a:lnTo>
                    <a:pt x="372" y="239"/>
                  </a:lnTo>
                  <a:lnTo>
                    <a:pt x="364" y="222"/>
                  </a:lnTo>
                  <a:lnTo>
                    <a:pt x="354" y="228"/>
                  </a:lnTo>
                  <a:lnTo>
                    <a:pt x="355" y="246"/>
                  </a:lnTo>
                  <a:lnTo>
                    <a:pt x="344" y="222"/>
                  </a:lnTo>
                  <a:lnTo>
                    <a:pt x="345" y="164"/>
                  </a:lnTo>
                  <a:lnTo>
                    <a:pt x="325" y="130"/>
                  </a:lnTo>
                  <a:lnTo>
                    <a:pt x="272" y="102"/>
                  </a:lnTo>
                  <a:lnTo>
                    <a:pt x="246" y="70"/>
                  </a:lnTo>
                  <a:lnTo>
                    <a:pt x="216" y="67"/>
                  </a:lnTo>
                  <a:lnTo>
                    <a:pt x="204" y="87"/>
                  </a:lnTo>
                  <a:lnTo>
                    <a:pt x="161" y="101"/>
                  </a:lnTo>
                  <a:lnTo>
                    <a:pt x="135" y="87"/>
                  </a:lnTo>
                  <a:lnTo>
                    <a:pt x="122" y="65"/>
                  </a:lnTo>
                  <a:lnTo>
                    <a:pt x="40" y="84"/>
                  </a:lnTo>
                  <a:lnTo>
                    <a:pt x="23" y="69"/>
                  </a:lnTo>
                  <a:lnTo>
                    <a:pt x="4" y="85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6696324" y="3260725"/>
              <a:ext cx="529666" cy="549275"/>
            </a:xfrm>
            <a:custGeom>
              <a:avLst/>
              <a:gdLst>
                <a:gd name="T0" fmla="*/ 36 w 256"/>
                <a:gd name="T1" fmla="*/ 150 h 288"/>
                <a:gd name="T2" fmla="*/ 10 w 256"/>
                <a:gd name="T3" fmla="*/ 144 h 288"/>
                <a:gd name="T4" fmla="*/ 0 w 256"/>
                <a:gd name="T5" fmla="*/ 190 h 288"/>
                <a:gd name="T6" fmla="*/ 10 w 256"/>
                <a:gd name="T7" fmla="*/ 239 h 288"/>
                <a:gd name="T8" fmla="*/ 60 w 256"/>
                <a:gd name="T9" fmla="*/ 271 h 288"/>
                <a:gd name="T10" fmla="*/ 72 w 256"/>
                <a:gd name="T11" fmla="*/ 288 h 288"/>
                <a:gd name="T12" fmla="*/ 138 w 256"/>
                <a:gd name="T13" fmla="*/ 271 h 288"/>
                <a:gd name="T14" fmla="*/ 215 w 256"/>
                <a:gd name="T15" fmla="*/ 233 h 288"/>
                <a:gd name="T16" fmla="*/ 238 w 256"/>
                <a:gd name="T17" fmla="*/ 148 h 288"/>
                <a:gd name="T18" fmla="*/ 288 w 256"/>
                <a:gd name="T19" fmla="*/ 126 h 288"/>
                <a:gd name="T20" fmla="*/ 316 w 256"/>
                <a:gd name="T21" fmla="*/ 74 h 288"/>
                <a:gd name="T22" fmla="*/ 356 w 256"/>
                <a:gd name="T23" fmla="*/ 60 h 288"/>
                <a:gd name="T24" fmla="*/ 303 w 256"/>
                <a:gd name="T25" fmla="*/ 53 h 288"/>
                <a:gd name="T26" fmla="*/ 214 w 256"/>
                <a:gd name="T27" fmla="*/ 90 h 288"/>
                <a:gd name="T28" fmla="*/ 200 w 256"/>
                <a:gd name="T29" fmla="*/ 54 h 288"/>
                <a:gd name="T30" fmla="*/ 123 w 256"/>
                <a:gd name="T31" fmla="*/ 57 h 288"/>
                <a:gd name="T32" fmla="*/ 104 w 256"/>
                <a:gd name="T33" fmla="*/ 0 h 288"/>
                <a:gd name="T34" fmla="*/ 85 w 256"/>
                <a:gd name="T35" fmla="*/ 15 h 288"/>
                <a:gd name="T36" fmla="*/ 91 w 256"/>
                <a:gd name="T37" fmla="*/ 97 h 288"/>
                <a:gd name="T38" fmla="*/ 55 w 256"/>
                <a:gd name="T39" fmla="*/ 104 h 288"/>
                <a:gd name="T40" fmla="*/ 36 w 256"/>
                <a:gd name="T41" fmla="*/ 150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288"/>
                <a:gd name="T65" fmla="*/ 256 w 256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288">
                  <a:moveTo>
                    <a:pt x="26" y="150"/>
                  </a:moveTo>
                  <a:lnTo>
                    <a:pt x="6" y="144"/>
                  </a:lnTo>
                  <a:lnTo>
                    <a:pt x="0" y="190"/>
                  </a:lnTo>
                  <a:lnTo>
                    <a:pt x="6" y="239"/>
                  </a:lnTo>
                  <a:lnTo>
                    <a:pt x="43" y="271"/>
                  </a:lnTo>
                  <a:lnTo>
                    <a:pt x="52" y="288"/>
                  </a:lnTo>
                  <a:lnTo>
                    <a:pt x="99" y="271"/>
                  </a:lnTo>
                  <a:lnTo>
                    <a:pt x="155" y="233"/>
                  </a:lnTo>
                  <a:lnTo>
                    <a:pt x="171" y="148"/>
                  </a:lnTo>
                  <a:lnTo>
                    <a:pt x="207" y="126"/>
                  </a:lnTo>
                  <a:lnTo>
                    <a:pt x="227" y="74"/>
                  </a:lnTo>
                  <a:lnTo>
                    <a:pt x="256" y="60"/>
                  </a:lnTo>
                  <a:lnTo>
                    <a:pt x="218" y="53"/>
                  </a:lnTo>
                  <a:lnTo>
                    <a:pt x="154" y="90"/>
                  </a:lnTo>
                  <a:lnTo>
                    <a:pt x="144" y="54"/>
                  </a:lnTo>
                  <a:lnTo>
                    <a:pt x="88" y="57"/>
                  </a:lnTo>
                  <a:lnTo>
                    <a:pt x="75" y="0"/>
                  </a:lnTo>
                  <a:lnTo>
                    <a:pt x="61" y="15"/>
                  </a:lnTo>
                  <a:lnTo>
                    <a:pt x="65" y="97"/>
                  </a:lnTo>
                  <a:lnTo>
                    <a:pt x="40" y="104"/>
                  </a:lnTo>
                  <a:lnTo>
                    <a:pt x="26" y="15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7492543" y="2346325"/>
              <a:ext cx="208082" cy="384175"/>
            </a:xfrm>
            <a:custGeom>
              <a:avLst/>
              <a:gdLst>
                <a:gd name="T0" fmla="*/ 0 w 101"/>
                <a:gd name="T1" fmla="*/ 21 h 202"/>
                <a:gd name="T2" fmla="*/ 100 w 101"/>
                <a:gd name="T3" fmla="*/ 0 h 202"/>
                <a:gd name="T4" fmla="*/ 137 w 101"/>
                <a:gd name="T5" fmla="*/ 55 h 202"/>
                <a:gd name="T6" fmla="*/ 118 w 101"/>
                <a:gd name="T7" fmla="*/ 70 h 202"/>
                <a:gd name="T8" fmla="*/ 126 w 101"/>
                <a:gd name="T9" fmla="*/ 192 h 202"/>
                <a:gd name="T10" fmla="*/ 68 w 101"/>
                <a:gd name="T11" fmla="*/ 202 h 202"/>
                <a:gd name="T12" fmla="*/ 39 w 101"/>
                <a:gd name="T13" fmla="*/ 152 h 202"/>
                <a:gd name="T14" fmla="*/ 38 w 101"/>
                <a:gd name="T15" fmla="*/ 92 h 202"/>
                <a:gd name="T16" fmla="*/ 13 w 101"/>
                <a:gd name="T17" fmla="*/ 74 h 202"/>
                <a:gd name="T18" fmla="*/ 0 w 101"/>
                <a:gd name="T19" fmla="*/ 2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02"/>
                <a:gd name="T32" fmla="*/ 101 w 101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02">
                  <a:moveTo>
                    <a:pt x="0" y="21"/>
                  </a:moveTo>
                  <a:lnTo>
                    <a:pt x="74" y="0"/>
                  </a:lnTo>
                  <a:lnTo>
                    <a:pt x="101" y="55"/>
                  </a:lnTo>
                  <a:lnTo>
                    <a:pt x="87" y="70"/>
                  </a:lnTo>
                  <a:lnTo>
                    <a:pt x="93" y="192"/>
                  </a:lnTo>
                  <a:lnTo>
                    <a:pt x="50" y="202"/>
                  </a:lnTo>
                  <a:lnTo>
                    <a:pt x="29" y="152"/>
                  </a:lnTo>
                  <a:lnTo>
                    <a:pt x="28" y="92"/>
                  </a:lnTo>
                  <a:lnTo>
                    <a:pt x="9" y="7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592286" y="2647950"/>
              <a:ext cx="445400" cy="201613"/>
            </a:xfrm>
            <a:custGeom>
              <a:avLst/>
              <a:gdLst>
                <a:gd name="T0" fmla="*/ 0 w 216"/>
                <a:gd name="T1" fmla="*/ 42 h 106"/>
                <a:gd name="T2" fmla="*/ 152 w 216"/>
                <a:gd name="T3" fmla="*/ 13 h 106"/>
                <a:gd name="T4" fmla="*/ 169 w 216"/>
                <a:gd name="T5" fmla="*/ 14 h 106"/>
                <a:gd name="T6" fmla="*/ 187 w 216"/>
                <a:gd name="T7" fmla="*/ 0 h 106"/>
                <a:gd name="T8" fmla="*/ 203 w 216"/>
                <a:gd name="T9" fmla="*/ 7 h 106"/>
                <a:gd name="T10" fmla="*/ 184 w 216"/>
                <a:gd name="T11" fmla="*/ 37 h 106"/>
                <a:gd name="T12" fmla="*/ 216 w 216"/>
                <a:gd name="T13" fmla="*/ 35 h 106"/>
                <a:gd name="T14" fmla="*/ 234 w 216"/>
                <a:gd name="T15" fmla="*/ 59 h 106"/>
                <a:gd name="T16" fmla="*/ 257 w 216"/>
                <a:gd name="T17" fmla="*/ 61 h 106"/>
                <a:gd name="T18" fmla="*/ 271 w 216"/>
                <a:gd name="T19" fmla="*/ 57 h 106"/>
                <a:gd name="T20" fmla="*/ 271 w 216"/>
                <a:gd name="T21" fmla="*/ 44 h 106"/>
                <a:gd name="T22" fmla="*/ 245 w 216"/>
                <a:gd name="T23" fmla="*/ 28 h 106"/>
                <a:gd name="T24" fmla="*/ 264 w 216"/>
                <a:gd name="T25" fmla="*/ 27 h 106"/>
                <a:gd name="T26" fmla="*/ 297 w 216"/>
                <a:gd name="T27" fmla="*/ 62 h 106"/>
                <a:gd name="T28" fmla="*/ 265 w 216"/>
                <a:gd name="T29" fmla="*/ 83 h 106"/>
                <a:gd name="T30" fmla="*/ 230 w 216"/>
                <a:gd name="T31" fmla="*/ 73 h 106"/>
                <a:gd name="T32" fmla="*/ 209 w 216"/>
                <a:gd name="T33" fmla="*/ 98 h 106"/>
                <a:gd name="T34" fmla="*/ 164 w 216"/>
                <a:gd name="T35" fmla="*/ 73 h 106"/>
                <a:gd name="T36" fmla="*/ 13 w 216"/>
                <a:gd name="T37" fmla="*/ 106 h 106"/>
                <a:gd name="T38" fmla="*/ 0 w 216"/>
                <a:gd name="T39" fmla="*/ 42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106"/>
                <a:gd name="T62" fmla="*/ 216 w 216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106">
                  <a:moveTo>
                    <a:pt x="0" y="42"/>
                  </a:moveTo>
                  <a:lnTo>
                    <a:pt x="110" y="13"/>
                  </a:lnTo>
                  <a:lnTo>
                    <a:pt x="123" y="14"/>
                  </a:lnTo>
                  <a:lnTo>
                    <a:pt x="137" y="0"/>
                  </a:lnTo>
                  <a:lnTo>
                    <a:pt x="148" y="7"/>
                  </a:lnTo>
                  <a:lnTo>
                    <a:pt x="134" y="37"/>
                  </a:lnTo>
                  <a:lnTo>
                    <a:pt x="157" y="35"/>
                  </a:lnTo>
                  <a:lnTo>
                    <a:pt x="170" y="59"/>
                  </a:lnTo>
                  <a:lnTo>
                    <a:pt x="186" y="61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178" y="28"/>
                  </a:lnTo>
                  <a:lnTo>
                    <a:pt x="192" y="27"/>
                  </a:lnTo>
                  <a:lnTo>
                    <a:pt x="216" y="62"/>
                  </a:lnTo>
                  <a:lnTo>
                    <a:pt x="193" y="83"/>
                  </a:lnTo>
                  <a:lnTo>
                    <a:pt x="167" y="73"/>
                  </a:lnTo>
                  <a:lnTo>
                    <a:pt x="151" y="98"/>
                  </a:lnTo>
                  <a:lnTo>
                    <a:pt x="118" y="73"/>
                  </a:lnTo>
                  <a:lnTo>
                    <a:pt x="9" y="10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643876" y="2271713"/>
              <a:ext cx="245916" cy="434975"/>
            </a:xfrm>
            <a:custGeom>
              <a:avLst/>
              <a:gdLst>
                <a:gd name="T0" fmla="*/ 34 w 119"/>
                <a:gd name="T1" fmla="*/ 0 h 228"/>
                <a:gd name="T2" fmla="*/ 0 w 119"/>
                <a:gd name="T3" fmla="*/ 40 h 228"/>
                <a:gd name="T4" fmla="*/ 37 w 119"/>
                <a:gd name="T5" fmla="*/ 93 h 228"/>
                <a:gd name="T6" fmla="*/ 15 w 119"/>
                <a:gd name="T7" fmla="*/ 107 h 228"/>
                <a:gd name="T8" fmla="*/ 24 w 119"/>
                <a:gd name="T9" fmla="*/ 228 h 228"/>
                <a:gd name="T10" fmla="*/ 116 w 119"/>
                <a:gd name="T11" fmla="*/ 211 h 228"/>
                <a:gd name="T12" fmla="*/ 141 w 119"/>
                <a:gd name="T13" fmla="*/ 211 h 228"/>
                <a:gd name="T14" fmla="*/ 154 w 119"/>
                <a:gd name="T15" fmla="*/ 198 h 228"/>
                <a:gd name="T16" fmla="*/ 154 w 119"/>
                <a:gd name="T17" fmla="*/ 176 h 228"/>
                <a:gd name="T18" fmla="*/ 165 w 119"/>
                <a:gd name="T19" fmla="*/ 161 h 228"/>
                <a:gd name="T20" fmla="*/ 113 w 119"/>
                <a:gd name="T21" fmla="*/ 144 h 228"/>
                <a:gd name="T22" fmla="*/ 47 w 119"/>
                <a:gd name="T23" fmla="*/ 11 h 228"/>
                <a:gd name="T24" fmla="*/ 34 w 119"/>
                <a:gd name="T25" fmla="*/ 0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28"/>
                <a:gd name="T41" fmla="*/ 119 w 119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28">
                  <a:moveTo>
                    <a:pt x="25" y="0"/>
                  </a:moveTo>
                  <a:lnTo>
                    <a:pt x="0" y="40"/>
                  </a:lnTo>
                  <a:lnTo>
                    <a:pt x="27" y="93"/>
                  </a:lnTo>
                  <a:lnTo>
                    <a:pt x="11" y="107"/>
                  </a:lnTo>
                  <a:lnTo>
                    <a:pt x="17" y="228"/>
                  </a:lnTo>
                  <a:lnTo>
                    <a:pt x="84" y="211"/>
                  </a:lnTo>
                  <a:lnTo>
                    <a:pt x="102" y="211"/>
                  </a:lnTo>
                  <a:lnTo>
                    <a:pt x="112" y="198"/>
                  </a:lnTo>
                  <a:lnTo>
                    <a:pt x="112" y="176"/>
                  </a:lnTo>
                  <a:lnTo>
                    <a:pt x="119" y="161"/>
                  </a:lnTo>
                  <a:lnTo>
                    <a:pt x="82" y="144"/>
                  </a:lnTo>
                  <a:lnTo>
                    <a:pt x="34" y="1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194" name="Group 193"/>
            <p:cNvGrpSpPr>
              <a:grpSpLocks/>
            </p:cNvGrpSpPr>
            <p:nvPr/>
          </p:nvGrpSpPr>
          <p:grpSpPr bwMode="auto">
            <a:xfrm>
              <a:off x="2199628" y="2176832"/>
              <a:ext cx="5701793" cy="2675059"/>
              <a:chOff x="1657" y="1277"/>
              <a:chExt cx="2764" cy="1404"/>
            </a:xfrm>
            <a:grpFill/>
          </p:grpSpPr>
          <p:sp>
            <p:nvSpPr>
              <p:cNvPr id="207" name="Freeform 28"/>
              <p:cNvSpPr>
                <a:spLocks/>
              </p:cNvSpPr>
              <p:nvPr/>
            </p:nvSpPr>
            <p:spPr bwMode="auto">
              <a:xfrm>
                <a:off x="1657" y="1722"/>
                <a:ext cx="388" cy="629"/>
              </a:xfrm>
              <a:custGeom>
                <a:avLst/>
                <a:gdLst>
                  <a:gd name="T0" fmla="*/ 50 w 388"/>
                  <a:gd name="T1" fmla="*/ 0 h 629"/>
                  <a:gd name="T2" fmla="*/ 0 w 388"/>
                  <a:gd name="T3" fmla="*/ 250 h 629"/>
                  <a:gd name="T4" fmla="*/ 264 w 388"/>
                  <a:gd name="T5" fmla="*/ 629 h 629"/>
                  <a:gd name="T6" fmla="*/ 281 w 388"/>
                  <a:gd name="T7" fmla="*/ 613 h 629"/>
                  <a:gd name="T8" fmla="*/ 279 w 388"/>
                  <a:gd name="T9" fmla="*/ 538 h 629"/>
                  <a:gd name="T10" fmla="*/ 312 w 388"/>
                  <a:gd name="T11" fmla="*/ 544 h 629"/>
                  <a:gd name="T12" fmla="*/ 346 w 388"/>
                  <a:gd name="T13" fmla="*/ 313 h 629"/>
                  <a:gd name="T14" fmla="*/ 369 w 388"/>
                  <a:gd name="T15" fmla="*/ 157 h 629"/>
                  <a:gd name="T16" fmla="*/ 376 w 388"/>
                  <a:gd name="T17" fmla="*/ 110 h 629"/>
                  <a:gd name="T18" fmla="*/ 388 w 388"/>
                  <a:gd name="T19" fmla="*/ 67 h 629"/>
                  <a:gd name="T20" fmla="*/ 214 w 388"/>
                  <a:gd name="T21" fmla="*/ 38 h 629"/>
                  <a:gd name="T22" fmla="*/ 50 w 388"/>
                  <a:gd name="T23" fmla="*/ 0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8"/>
                  <a:gd name="T37" fmla="*/ 0 h 629"/>
                  <a:gd name="T38" fmla="*/ 388 w 388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8" h="629">
                    <a:moveTo>
                      <a:pt x="50" y="0"/>
                    </a:moveTo>
                    <a:lnTo>
                      <a:pt x="0" y="250"/>
                    </a:lnTo>
                    <a:lnTo>
                      <a:pt x="264" y="629"/>
                    </a:lnTo>
                    <a:lnTo>
                      <a:pt x="281" y="613"/>
                    </a:lnTo>
                    <a:lnTo>
                      <a:pt x="279" y="538"/>
                    </a:lnTo>
                    <a:lnTo>
                      <a:pt x="312" y="544"/>
                    </a:lnTo>
                    <a:lnTo>
                      <a:pt x="346" y="313"/>
                    </a:lnTo>
                    <a:lnTo>
                      <a:pt x="369" y="157"/>
                    </a:lnTo>
                    <a:lnTo>
                      <a:pt x="376" y="110"/>
                    </a:lnTo>
                    <a:lnTo>
                      <a:pt x="388" y="67"/>
                    </a:lnTo>
                    <a:lnTo>
                      <a:pt x="214" y="3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8" name="Freeform 29"/>
              <p:cNvSpPr>
                <a:spLocks/>
              </p:cNvSpPr>
              <p:nvPr/>
            </p:nvSpPr>
            <p:spPr bwMode="auto">
              <a:xfrm>
                <a:off x="1978" y="1791"/>
                <a:ext cx="324" cy="449"/>
              </a:xfrm>
              <a:custGeom>
                <a:avLst/>
                <a:gdLst>
                  <a:gd name="T0" fmla="*/ 60 w 324"/>
                  <a:gd name="T1" fmla="*/ 0 h 449"/>
                  <a:gd name="T2" fmla="*/ 219 w 324"/>
                  <a:gd name="T3" fmla="*/ 23 h 449"/>
                  <a:gd name="T4" fmla="*/ 208 w 324"/>
                  <a:gd name="T5" fmla="*/ 109 h 449"/>
                  <a:gd name="T6" fmla="*/ 324 w 324"/>
                  <a:gd name="T7" fmla="*/ 121 h 449"/>
                  <a:gd name="T8" fmla="*/ 292 w 324"/>
                  <a:gd name="T9" fmla="*/ 449 h 449"/>
                  <a:gd name="T10" fmla="*/ 0 w 324"/>
                  <a:gd name="T11" fmla="*/ 415 h 449"/>
                  <a:gd name="T12" fmla="*/ 30 w 324"/>
                  <a:gd name="T13" fmla="*/ 205 h 449"/>
                  <a:gd name="T14" fmla="*/ 60 w 324"/>
                  <a:gd name="T15" fmla="*/ 0 h 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449"/>
                  <a:gd name="T26" fmla="*/ 324 w 324"/>
                  <a:gd name="T27" fmla="*/ 449 h 4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449">
                    <a:moveTo>
                      <a:pt x="60" y="0"/>
                    </a:moveTo>
                    <a:lnTo>
                      <a:pt x="219" y="23"/>
                    </a:lnTo>
                    <a:lnTo>
                      <a:pt x="208" y="109"/>
                    </a:lnTo>
                    <a:lnTo>
                      <a:pt x="324" y="121"/>
                    </a:lnTo>
                    <a:lnTo>
                      <a:pt x="292" y="449"/>
                    </a:lnTo>
                    <a:lnTo>
                      <a:pt x="0" y="415"/>
                    </a:lnTo>
                    <a:lnTo>
                      <a:pt x="30" y="20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9" name="Freeform 30"/>
              <p:cNvSpPr>
                <a:spLocks/>
              </p:cNvSpPr>
              <p:nvPr/>
            </p:nvSpPr>
            <p:spPr bwMode="auto">
              <a:xfrm>
                <a:off x="2183" y="1571"/>
                <a:ext cx="415" cy="365"/>
              </a:xfrm>
              <a:custGeom>
                <a:avLst/>
                <a:gdLst>
                  <a:gd name="T0" fmla="*/ 40 w 415"/>
                  <a:gd name="T1" fmla="*/ 0 h 365"/>
                  <a:gd name="T2" fmla="*/ 25 w 415"/>
                  <a:gd name="T3" fmla="*/ 136 h 365"/>
                  <a:gd name="T4" fmla="*/ 0 w 415"/>
                  <a:gd name="T5" fmla="*/ 331 h 365"/>
                  <a:gd name="T6" fmla="*/ 120 w 415"/>
                  <a:gd name="T7" fmla="*/ 342 h 365"/>
                  <a:gd name="T8" fmla="*/ 401 w 415"/>
                  <a:gd name="T9" fmla="*/ 365 h 365"/>
                  <a:gd name="T10" fmla="*/ 415 w 415"/>
                  <a:gd name="T11" fmla="*/ 37 h 365"/>
                  <a:gd name="T12" fmla="*/ 40 w 41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"/>
                  <a:gd name="T22" fmla="*/ 0 h 365"/>
                  <a:gd name="T23" fmla="*/ 415 w 41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" h="365">
                    <a:moveTo>
                      <a:pt x="40" y="0"/>
                    </a:moveTo>
                    <a:lnTo>
                      <a:pt x="25" y="136"/>
                    </a:lnTo>
                    <a:lnTo>
                      <a:pt x="0" y="331"/>
                    </a:lnTo>
                    <a:lnTo>
                      <a:pt x="120" y="342"/>
                    </a:lnTo>
                    <a:lnTo>
                      <a:pt x="401" y="365"/>
                    </a:lnTo>
                    <a:lnTo>
                      <a:pt x="415" y="3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0" name="Freeform 31"/>
              <p:cNvSpPr>
                <a:spLocks/>
              </p:cNvSpPr>
              <p:nvPr/>
            </p:nvSpPr>
            <p:spPr bwMode="auto">
              <a:xfrm>
                <a:off x="2267" y="1912"/>
                <a:ext cx="433" cy="347"/>
              </a:xfrm>
              <a:custGeom>
                <a:avLst/>
                <a:gdLst>
                  <a:gd name="T0" fmla="*/ 36 w 433"/>
                  <a:gd name="T1" fmla="*/ 0 h 347"/>
                  <a:gd name="T2" fmla="*/ 14 w 433"/>
                  <a:gd name="T3" fmla="*/ 208 h 347"/>
                  <a:gd name="T4" fmla="*/ 0 w 433"/>
                  <a:gd name="T5" fmla="*/ 328 h 347"/>
                  <a:gd name="T6" fmla="*/ 216 w 433"/>
                  <a:gd name="T7" fmla="*/ 339 h 347"/>
                  <a:gd name="T8" fmla="*/ 423 w 433"/>
                  <a:gd name="T9" fmla="*/ 347 h 347"/>
                  <a:gd name="T10" fmla="*/ 430 w 433"/>
                  <a:gd name="T11" fmla="*/ 184 h 347"/>
                  <a:gd name="T12" fmla="*/ 433 w 433"/>
                  <a:gd name="T13" fmla="*/ 26 h 347"/>
                  <a:gd name="T14" fmla="*/ 315 w 433"/>
                  <a:gd name="T15" fmla="*/ 23 h 347"/>
                  <a:gd name="T16" fmla="*/ 36 w 433"/>
                  <a:gd name="T17" fmla="*/ 0 h 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347"/>
                  <a:gd name="T29" fmla="*/ 433 w 433"/>
                  <a:gd name="T30" fmla="*/ 347 h 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347">
                    <a:moveTo>
                      <a:pt x="36" y="0"/>
                    </a:moveTo>
                    <a:lnTo>
                      <a:pt x="14" y="208"/>
                    </a:lnTo>
                    <a:lnTo>
                      <a:pt x="0" y="328"/>
                    </a:lnTo>
                    <a:lnTo>
                      <a:pt x="216" y="339"/>
                    </a:lnTo>
                    <a:lnTo>
                      <a:pt x="423" y="347"/>
                    </a:lnTo>
                    <a:lnTo>
                      <a:pt x="430" y="184"/>
                    </a:lnTo>
                    <a:lnTo>
                      <a:pt x="433" y="26"/>
                    </a:lnTo>
                    <a:lnTo>
                      <a:pt x="315" y="2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1" name="Freeform 32"/>
              <p:cNvSpPr>
                <a:spLocks/>
              </p:cNvSpPr>
              <p:nvPr/>
            </p:nvSpPr>
            <p:spPr bwMode="auto">
              <a:xfrm>
                <a:off x="1877" y="2203"/>
                <a:ext cx="393" cy="469"/>
              </a:xfrm>
              <a:custGeom>
                <a:avLst/>
                <a:gdLst>
                  <a:gd name="T0" fmla="*/ 100 w 393"/>
                  <a:gd name="T1" fmla="*/ 0 h 469"/>
                  <a:gd name="T2" fmla="*/ 92 w 393"/>
                  <a:gd name="T3" fmla="*/ 61 h 469"/>
                  <a:gd name="T4" fmla="*/ 58 w 393"/>
                  <a:gd name="T5" fmla="*/ 54 h 469"/>
                  <a:gd name="T6" fmla="*/ 61 w 393"/>
                  <a:gd name="T7" fmla="*/ 133 h 469"/>
                  <a:gd name="T8" fmla="*/ 44 w 393"/>
                  <a:gd name="T9" fmla="*/ 148 h 469"/>
                  <a:gd name="T10" fmla="*/ 68 w 393"/>
                  <a:gd name="T11" fmla="*/ 197 h 469"/>
                  <a:gd name="T12" fmla="*/ 44 w 393"/>
                  <a:gd name="T13" fmla="*/ 218 h 469"/>
                  <a:gd name="T14" fmla="*/ 31 w 393"/>
                  <a:gd name="T15" fmla="*/ 253 h 469"/>
                  <a:gd name="T16" fmla="*/ 12 w 393"/>
                  <a:gd name="T17" fmla="*/ 287 h 469"/>
                  <a:gd name="T18" fmla="*/ 26 w 393"/>
                  <a:gd name="T19" fmla="*/ 307 h 469"/>
                  <a:gd name="T20" fmla="*/ 3 w 393"/>
                  <a:gd name="T21" fmla="*/ 315 h 469"/>
                  <a:gd name="T22" fmla="*/ 0 w 393"/>
                  <a:gd name="T23" fmla="*/ 347 h 469"/>
                  <a:gd name="T24" fmla="*/ 221 w 393"/>
                  <a:gd name="T25" fmla="*/ 467 h 469"/>
                  <a:gd name="T26" fmla="*/ 346 w 393"/>
                  <a:gd name="T27" fmla="*/ 469 h 469"/>
                  <a:gd name="T28" fmla="*/ 393 w 393"/>
                  <a:gd name="T29" fmla="*/ 37 h 469"/>
                  <a:gd name="T30" fmla="*/ 100 w 393"/>
                  <a:gd name="T31" fmla="*/ 0 h 4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3"/>
                  <a:gd name="T49" fmla="*/ 0 h 469"/>
                  <a:gd name="T50" fmla="*/ 393 w 393"/>
                  <a:gd name="T51" fmla="*/ 469 h 4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3" h="469">
                    <a:moveTo>
                      <a:pt x="100" y="0"/>
                    </a:moveTo>
                    <a:lnTo>
                      <a:pt x="92" y="61"/>
                    </a:lnTo>
                    <a:lnTo>
                      <a:pt x="58" y="54"/>
                    </a:lnTo>
                    <a:lnTo>
                      <a:pt x="61" y="133"/>
                    </a:lnTo>
                    <a:lnTo>
                      <a:pt x="44" y="148"/>
                    </a:lnTo>
                    <a:lnTo>
                      <a:pt x="68" y="197"/>
                    </a:lnTo>
                    <a:lnTo>
                      <a:pt x="44" y="218"/>
                    </a:lnTo>
                    <a:lnTo>
                      <a:pt x="31" y="253"/>
                    </a:lnTo>
                    <a:lnTo>
                      <a:pt x="12" y="287"/>
                    </a:lnTo>
                    <a:lnTo>
                      <a:pt x="26" y="307"/>
                    </a:lnTo>
                    <a:lnTo>
                      <a:pt x="3" y="315"/>
                    </a:lnTo>
                    <a:lnTo>
                      <a:pt x="0" y="347"/>
                    </a:lnTo>
                    <a:lnTo>
                      <a:pt x="221" y="467"/>
                    </a:lnTo>
                    <a:lnTo>
                      <a:pt x="346" y="469"/>
                    </a:lnTo>
                    <a:lnTo>
                      <a:pt x="393" y="37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2" name="Freeform 33"/>
              <p:cNvSpPr>
                <a:spLocks/>
              </p:cNvSpPr>
              <p:nvPr/>
            </p:nvSpPr>
            <p:spPr bwMode="auto">
              <a:xfrm>
                <a:off x="2220" y="2236"/>
                <a:ext cx="417" cy="445"/>
              </a:xfrm>
              <a:custGeom>
                <a:avLst/>
                <a:gdLst>
                  <a:gd name="T0" fmla="*/ 50 w 417"/>
                  <a:gd name="T1" fmla="*/ 0 h 445"/>
                  <a:gd name="T2" fmla="*/ 417 w 417"/>
                  <a:gd name="T3" fmla="*/ 18 h 445"/>
                  <a:gd name="T4" fmla="*/ 399 w 417"/>
                  <a:gd name="T5" fmla="*/ 411 h 445"/>
                  <a:gd name="T6" fmla="*/ 280 w 417"/>
                  <a:gd name="T7" fmla="*/ 403 h 445"/>
                  <a:gd name="T8" fmla="*/ 168 w 417"/>
                  <a:gd name="T9" fmla="*/ 400 h 445"/>
                  <a:gd name="T10" fmla="*/ 168 w 417"/>
                  <a:gd name="T11" fmla="*/ 415 h 445"/>
                  <a:gd name="T12" fmla="*/ 75 w 417"/>
                  <a:gd name="T13" fmla="*/ 415 h 445"/>
                  <a:gd name="T14" fmla="*/ 70 w 417"/>
                  <a:gd name="T15" fmla="*/ 445 h 445"/>
                  <a:gd name="T16" fmla="*/ 0 w 417"/>
                  <a:gd name="T17" fmla="*/ 435 h 445"/>
                  <a:gd name="T18" fmla="*/ 39 w 417"/>
                  <a:gd name="T19" fmla="*/ 102 h 445"/>
                  <a:gd name="T20" fmla="*/ 50 w 417"/>
                  <a:gd name="T21" fmla="*/ 0 h 4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7"/>
                  <a:gd name="T34" fmla="*/ 0 h 445"/>
                  <a:gd name="T35" fmla="*/ 417 w 417"/>
                  <a:gd name="T36" fmla="*/ 445 h 4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7" h="445">
                    <a:moveTo>
                      <a:pt x="50" y="0"/>
                    </a:moveTo>
                    <a:lnTo>
                      <a:pt x="417" y="18"/>
                    </a:lnTo>
                    <a:lnTo>
                      <a:pt x="399" y="411"/>
                    </a:lnTo>
                    <a:lnTo>
                      <a:pt x="280" y="403"/>
                    </a:lnTo>
                    <a:lnTo>
                      <a:pt x="168" y="400"/>
                    </a:lnTo>
                    <a:lnTo>
                      <a:pt x="168" y="415"/>
                    </a:lnTo>
                    <a:lnTo>
                      <a:pt x="75" y="415"/>
                    </a:lnTo>
                    <a:lnTo>
                      <a:pt x="70" y="445"/>
                    </a:lnTo>
                    <a:lnTo>
                      <a:pt x="0" y="435"/>
                    </a:lnTo>
                    <a:lnTo>
                      <a:pt x="39" y="10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3" name="Freeform 34"/>
              <p:cNvSpPr>
                <a:spLocks/>
              </p:cNvSpPr>
              <p:nvPr/>
            </p:nvSpPr>
            <p:spPr bwMode="auto">
              <a:xfrm>
                <a:off x="2599" y="1277"/>
                <a:ext cx="407" cy="256"/>
              </a:xfrm>
              <a:custGeom>
                <a:avLst/>
                <a:gdLst>
                  <a:gd name="T0" fmla="*/ 1 w 407"/>
                  <a:gd name="T1" fmla="*/ 0 h 256"/>
                  <a:gd name="T2" fmla="*/ 342 w 407"/>
                  <a:gd name="T3" fmla="*/ 8 h 256"/>
                  <a:gd name="T4" fmla="*/ 367 w 407"/>
                  <a:gd name="T5" fmla="*/ 83 h 256"/>
                  <a:gd name="T6" fmla="*/ 391 w 407"/>
                  <a:gd name="T7" fmla="*/ 141 h 256"/>
                  <a:gd name="T8" fmla="*/ 407 w 407"/>
                  <a:gd name="T9" fmla="*/ 235 h 256"/>
                  <a:gd name="T10" fmla="*/ 397 w 407"/>
                  <a:gd name="T11" fmla="*/ 256 h 256"/>
                  <a:gd name="T12" fmla="*/ 272 w 407"/>
                  <a:gd name="T13" fmla="*/ 253 h 256"/>
                  <a:gd name="T14" fmla="*/ 0 w 407"/>
                  <a:gd name="T15" fmla="*/ 248 h 256"/>
                  <a:gd name="T16" fmla="*/ 1 w 407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256"/>
                  <a:gd name="T29" fmla="*/ 407 w 407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256">
                    <a:moveTo>
                      <a:pt x="1" y="0"/>
                    </a:moveTo>
                    <a:lnTo>
                      <a:pt x="342" y="8"/>
                    </a:lnTo>
                    <a:lnTo>
                      <a:pt x="367" y="83"/>
                    </a:lnTo>
                    <a:lnTo>
                      <a:pt x="391" y="141"/>
                    </a:lnTo>
                    <a:lnTo>
                      <a:pt x="407" y="235"/>
                    </a:lnTo>
                    <a:lnTo>
                      <a:pt x="397" y="256"/>
                    </a:lnTo>
                    <a:lnTo>
                      <a:pt x="272" y="253"/>
                    </a:lnTo>
                    <a:lnTo>
                      <a:pt x="0" y="24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4" name="Freeform 35"/>
              <p:cNvSpPr>
                <a:spLocks/>
              </p:cNvSpPr>
              <p:nvPr/>
            </p:nvSpPr>
            <p:spPr bwMode="auto">
              <a:xfrm>
                <a:off x="2588" y="1524"/>
                <a:ext cx="428" cy="300"/>
              </a:xfrm>
              <a:custGeom>
                <a:avLst/>
                <a:gdLst>
                  <a:gd name="T0" fmla="*/ 8 w 428"/>
                  <a:gd name="T1" fmla="*/ 0 h 300"/>
                  <a:gd name="T2" fmla="*/ 7 w 428"/>
                  <a:gd name="T3" fmla="*/ 116 h 300"/>
                  <a:gd name="T4" fmla="*/ 0 w 428"/>
                  <a:gd name="T5" fmla="*/ 252 h 300"/>
                  <a:gd name="T6" fmla="*/ 311 w 428"/>
                  <a:gd name="T7" fmla="*/ 257 h 300"/>
                  <a:gd name="T8" fmla="*/ 344 w 428"/>
                  <a:gd name="T9" fmla="*/ 276 h 300"/>
                  <a:gd name="T10" fmla="*/ 367 w 428"/>
                  <a:gd name="T11" fmla="*/ 250 h 300"/>
                  <a:gd name="T12" fmla="*/ 428 w 428"/>
                  <a:gd name="T13" fmla="*/ 300 h 300"/>
                  <a:gd name="T14" fmla="*/ 419 w 428"/>
                  <a:gd name="T15" fmla="*/ 248 h 300"/>
                  <a:gd name="T16" fmla="*/ 425 w 428"/>
                  <a:gd name="T17" fmla="*/ 208 h 300"/>
                  <a:gd name="T18" fmla="*/ 428 w 428"/>
                  <a:gd name="T19" fmla="*/ 71 h 300"/>
                  <a:gd name="T20" fmla="*/ 401 w 428"/>
                  <a:gd name="T21" fmla="*/ 42 h 300"/>
                  <a:gd name="T22" fmla="*/ 412 w 428"/>
                  <a:gd name="T23" fmla="*/ 4 h 300"/>
                  <a:gd name="T24" fmla="*/ 208 w 428"/>
                  <a:gd name="T25" fmla="*/ 3 h 300"/>
                  <a:gd name="T26" fmla="*/ 8 w 428"/>
                  <a:gd name="T27" fmla="*/ 0 h 3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"/>
                  <a:gd name="T43" fmla="*/ 0 h 300"/>
                  <a:gd name="T44" fmla="*/ 428 w 428"/>
                  <a:gd name="T45" fmla="*/ 300 h 3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" h="300">
                    <a:moveTo>
                      <a:pt x="8" y="0"/>
                    </a:moveTo>
                    <a:lnTo>
                      <a:pt x="7" y="116"/>
                    </a:lnTo>
                    <a:lnTo>
                      <a:pt x="0" y="252"/>
                    </a:lnTo>
                    <a:lnTo>
                      <a:pt x="311" y="257"/>
                    </a:lnTo>
                    <a:lnTo>
                      <a:pt x="344" y="276"/>
                    </a:lnTo>
                    <a:lnTo>
                      <a:pt x="367" y="250"/>
                    </a:lnTo>
                    <a:lnTo>
                      <a:pt x="428" y="300"/>
                    </a:lnTo>
                    <a:lnTo>
                      <a:pt x="419" y="248"/>
                    </a:lnTo>
                    <a:lnTo>
                      <a:pt x="425" y="208"/>
                    </a:lnTo>
                    <a:lnTo>
                      <a:pt x="428" y="71"/>
                    </a:lnTo>
                    <a:lnTo>
                      <a:pt x="401" y="42"/>
                    </a:lnTo>
                    <a:lnTo>
                      <a:pt x="412" y="4"/>
                    </a:lnTo>
                    <a:lnTo>
                      <a:pt x="208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5" name="Freeform 36"/>
              <p:cNvSpPr>
                <a:spLocks/>
              </p:cNvSpPr>
              <p:nvPr/>
            </p:nvSpPr>
            <p:spPr bwMode="auto">
              <a:xfrm>
                <a:off x="2582" y="1773"/>
                <a:ext cx="510" cy="247"/>
              </a:xfrm>
              <a:custGeom>
                <a:avLst/>
                <a:gdLst>
                  <a:gd name="T0" fmla="*/ 5 w 510"/>
                  <a:gd name="T1" fmla="*/ 0 h 247"/>
                  <a:gd name="T2" fmla="*/ 0 w 510"/>
                  <a:gd name="T3" fmla="*/ 163 h 247"/>
                  <a:gd name="T4" fmla="*/ 115 w 510"/>
                  <a:gd name="T5" fmla="*/ 167 h 247"/>
                  <a:gd name="T6" fmla="*/ 114 w 510"/>
                  <a:gd name="T7" fmla="*/ 247 h 247"/>
                  <a:gd name="T8" fmla="*/ 269 w 510"/>
                  <a:gd name="T9" fmla="*/ 245 h 247"/>
                  <a:gd name="T10" fmla="*/ 408 w 510"/>
                  <a:gd name="T11" fmla="*/ 242 h 247"/>
                  <a:gd name="T12" fmla="*/ 510 w 510"/>
                  <a:gd name="T13" fmla="*/ 245 h 247"/>
                  <a:gd name="T14" fmla="*/ 478 w 510"/>
                  <a:gd name="T15" fmla="*/ 175 h 247"/>
                  <a:gd name="T16" fmla="*/ 456 w 510"/>
                  <a:gd name="T17" fmla="*/ 110 h 247"/>
                  <a:gd name="T18" fmla="*/ 432 w 510"/>
                  <a:gd name="T19" fmla="*/ 43 h 247"/>
                  <a:gd name="T20" fmla="*/ 374 w 510"/>
                  <a:gd name="T21" fmla="*/ 1 h 247"/>
                  <a:gd name="T22" fmla="*/ 348 w 510"/>
                  <a:gd name="T23" fmla="*/ 26 h 247"/>
                  <a:gd name="T24" fmla="*/ 316 w 510"/>
                  <a:gd name="T25" fmla="*/ 8 h 247"/>
                  <a:gd name="T26" fmla="*/ 177 w 510"/>
                  <a:gd name="T27" fmla="*/ 3 h 247"/>
                  <a:gd name="T28" fmla="*/ 5 w 510"/>
                  <a:gd name="T29" fmla="*/ 0 h 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0"/>
                  <a:gd name="T46" fmla="*/ 0 h 247"/>
                  <a:gd name="T47" fmla="*/ 510 w 510"/>
                  <a:gd name="T48" fmla="*/ 247 h 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0" h="247">
                    <a:moveTo>
                      <a:pt x="5" y="0"/>
                    </a:moveTo>
                    <a:lnTo>
                      <a:pt x="0" y="163"/>
                    </a:lnTo>
                    <a:lnTo>
                      <a:pt x="115" y="167"/>
                    </a:lnTo>
                    <a:lnTo>
                      <a:pt x="114" y="247"/>
                    </a:lnTo>
                    <a:lnTo>
                      <a:pt x="269" y="245"/>
                    </a:lnTo>
                    <a:lnTo>
                      <a:pt x="408" y="242"/>
                    </a:lnTo>
                    <a:lnTo>
                      <a:pt x="510" y="245"/>
                    </a:lnTo>
                    <a:lnTo>
                      <a:pt x="478" y="175"/>
                    </a:lnTo>
                    <a:lnTo>
                      <a:pt x="456" y="110"/>
                    </a:lnTo>
                    <a:lnTo>
                      <a:pt x="432" y="43"/>
                    </a:lnTo>
                    <a:lnTo>
                      <a:pt x="374" y="1"/>
                    </a:lnTo>
                    <a:lnTo>
                      <a:pt x="348" y="26"/>
                    </a:lnTo>
                    <a:lnTo>
                      <a:pt x="316" y="8"/>
                    </a:lnTo>
                    <a:lnTo>
                      <a:pt x="177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6" name="Freeform 37"/>
              <p:cNvSpPr>
                <a:spLocks/>
              </p:cNvSpPr>
              <p:nvPr/>
            </p:nvSpPr>
            <p:spPr bwMode="auto">
              <a:xfrm>
                <a:off x="2690" y="2014"/>
                <a:ext cx="449" cy="246"/>
              </a:xfrm>
              <a:custGeom>
                <a:avLst/>
                <a:gdLst>
                  <a:gd name="T0" fmla="*/ 5 w 449"/>
                  <a:gd name="T1" fmla="*/ 2 h 246"/>
                  <a:gd name="T2" fmla="*/ 3 w 449"/>
                  <a:gd name="T3" fmla="*/ 143 h 246"/>
                  <a:gd name="T4" fmla="*/ 0 w 449"/>
                  <a:gd name="T5" fmla="*/ 243 h 246"/>
                  <a:gd name="T6" fmla="*/ 449 w 449"/>
                  <a:gd name="T7" fmla="*/ 246 h 246"/>
                  <a:gd name="T8" fmla="*/ 440 w 449"/>
                  <a:gd name="T9" fmla="*/ 118 h 246"/>
                  <a:gd name="T10" fmla="*/ 440 w 449"/>
                  <a:gd name="T11" fmla="*/ 69 h 246"/>
                  <a:gd name="T12" fmla="*/ 404 w 449"/>
                  <a:gd name="T13" fmla="*/ 40 h 246"/>
                  <a:gd name="T14" fmla="*/ 415 w 449"/>
                  <a:gd name="T15" fmla="*/ 14 h 246"/>
                  <a:gd name="T16" fmla="*/ 399 w 449"/>
                  <a:gd name="T17" fmla="*/ 0 h 246"/>
                  <a:gd name="T18" fmla="*/ 196 w 449"/>
                  <a:gd name="T19" fmla="*/ 2 h 246"/>
                  <a:gd name="T20" fmla="*/ 5 w 449"/>
                  <a:gd name="T21" fmla="*/ 2 h 2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246"/>
                  <a:gd name="T35" fmla="*/ 449 w 449"/>
                  <a:gd name="T36" fmla="*/ 246 h 2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246">
                    <a:moveTo>
                      <a:pt x="5" y="2"/>
                    </a:moveTo>
                    <a:lnTo>
                      <a:pt x="3" y="143"/>
                    </a:lnTo>
                    <a:lnTo>
                      <a:pt x="0" y="243"/>
                    </a:lnTo>
                    <a:lnTo>
                      <a:pt x="449" y="246"/>
                    </a:lnTo>
                    <a:lnTo>
                      <a:pt x="440" y="118"/>
                    </a:lnTo>
                    <a:lnTo>
                      <a:pt x="440" y="69"/>
                    </a:lnTo>
                    <a:lnTo>
                      <a:pt x="404" y="40"/>
                    </a:lnTo>
                    <a:lnTo>
                      <a:pt x="415" y="14"/>
                    </a:lnTo>
                    <a:lnTo>
                      <a:pt x="399" y="0"/>
                    </a:lnTo>
                    <a:lnTo>
                      <a:pt x="196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7" name="Freeform 38"/>
              <p:cNvSpPr>
                <a:spLocks/>
              </p:cNvSpPr>
              <p:nvPr/>
            </p:nvSpPr>
            <p:spPr bwMode="auto">
              <a:xfrm>
                <a:off x="2630" y="2254"/>
                <a:ext cx="523" cy="270"/>
              </a:xfrm>
              <a:custGeom>
                <a:avLst/>
                <a:gdLst>
                  <a:gd name="T0" fmla="*/ 3 w 523"/>
                  <a:gd name="T1" fmla="*/ 0 h 270"/>
                  <a:gd name="T2" fmla="*/ 0 w 523"/>
                  <a:gd name="T3" fmla="*/ 48 h 270"/>
                  <a:gd name="T4" fmla="*/ 186 w 523"/>
                  <a:gd name="T5" fmla="*/ 55 h 270"/>
                  <a:gd name="T6" fmla="*/ 187 w 523"/>
                  <a:gd name="T7" fmla="*/ 209 h 270"/>
                  <a:gd name="T8" fmla="*/ 282 w 523"/>
                  <a:gd name="T9" fmla="*/ 251 h 270"/>
                  <a:gd name="T10" fmla="*/ 308 w 523"/>
                  <a:gd name="T11" fmla="*/ 236 h 270"/>
                  <a:gd name="T12" fmla="*/ 369 w 523"/>
                  <a:gd name="T13" fmla="*/ 270 h 270"/>
                  <a:gd name="T14" fmla="*/ 408 w 523"/>
                  <a:gd name="T15" fmla="*/ 269 h 270"/>
                  <a:gd name="T16" fmla="*/ 480 w 523"/>
                  <a:gd name="T17" fmla="*/ 236 h 270"/>
                  <a:gd name="T18" fmla="*/ 523 w 523"/>
                  <a:gd name="T19" fmla="*/ 268 h 270"/>
                  <a:gd name="T20" fmla="*/ 523 w 523"/>
                  <a:gd name="T21" fmla="*/ 101 h 270"/>
                  <a:gd name="T22" fmla="*/ 510 w 523"/>
                  <a:gd name="T23" fmla="*/ 3 h 270"/>
                  <a:gd name="T24" fmla="*/ 3 w 523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3"/>
                  <a:gd name="T40" fmla="*/ 0 h 270"/>
                  <a:gd name="T41" fmla="*/ 523 w 523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3" h="270">
                    <a:moveTo>
                      <a:pt x="3" y="0"/>
                    </a:moveTo>
                    <a:lnTo>
                      <a:pt x="0" y="48"/>
                    </a:lnTo>
                    <a:lnTo>
                      <a:pt x="186" y="55"/>
                    </a:lnTo>
                    <a:lnTo>
                      <a:pt x="187" y="209"/>
                    </a:lnTo>
                    <a:lnTo>
                      <a:pt x="282" y="251"/>
                    </a:lnTo>
                    <a:lnTo>
                      <a:pt x="308" y="236"/>
                    </a:lnTo>
                    <a:lnTo>
                      <a:pt x="369" y="270"/>
                    </a:lnTo>
                    <a:lnTo>
                      <a:pt x="408" y="269"/>
                    </a:lnTo>
                    <a:lnTo>
                      <a:pt x="480" y="236"/>
                    </a:lnTo>
                    <a:lnTo>
                      <a:pt x="523" y="268"/>
                    </a:lnTo>
                    <a:lnTo>
                      <a:pt x="523" y="101"/>
                    </a:lnTo>
                    <a:lnTo>
                      <a:pt x="51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8" name="Freeform 39"/>
              <p:cNvSpPr>
                <a:spLocks/>
              </p:cNvSpPr>
              <p:nvPr/>
            </p:nvSpPr>
            <p:spPr bwMode="auto">
              <a:xfrm>
                <a:off x="3006" y="1715"/>
                <a:ext cx="354" cy="247"/>
              </a:xfrm>
              <a:custGeom>
                <a:avLst/>
                <a:gdLst>
                  <a:gd name="T0" fmla="*/ 6 w 354"/>
                  <a:gd name="T1" fmla="*/ 13 h 247"/>
                  <a:gd name="T2" fmla="*/ 0 w 354"/>
                  <a:gd name="T3" fmla="*/ 57 h 247"/>
                  <a:gd name="T4" fmla="*/ 8 w 354"/>
                  <a:gd name="T5" fmla="*/ 103 h 247"/>
                  <a:gd name="T6" fmla="*/ 41 w 354"/>
                  <a:gd name="T7" fmla="*/ 197 h 247"/>
                  <a:gd name="T8" fmla="*/ 59 w 354"/>
                  <a:gd name="T9" fmla="*/ 247 h 247"/>
                  <a:gd name="T10" fmla="*/ 267 w 354"/>
                  <a:gd name="T11" fmla="*/ 235 h 247"/>
                  <a:gd name="T12" fmla="*/ 301 w 354"/>
                  <a:gd name="T13" fmla="*/ 247 h 247"/>
                  <a:gd name="T14" fmla="*/ 322 w 354"/>
                  <a:gd name="T15" fmla="*/ 199 h 247"/>
                  <a:gd name="T16" fmla="*/ 314 w 354"/>
                  <a:gd name="T17" fmla="*/ 165 h 247"/>
                  <a:gd name="T18" fmla="*/ 349 w 354"/>
                  <a:gd name="T19" fmla="*/ 158 h 247"/>
                  <a:gd name="T20" fmla="*/ 354 w 354"/>
                  <a:gd name="T21" fmla="*/ 104 h 247"/>
                  <a:gd name="T22" fmla="*/ 333 w 354"/>
                  <a:gd name="T23" fmla="*/ 80 h 247"/>
                  <a:gd name="T24" fmla="*/ 297 w 354"/>
                  <a:gd name="T25" fmla="*/ 57 h 247"/>
                  <a:gd name="T26" fmla="*/ 304 w 354"/>
                  <a:gd name="T27" fmla="*/ 24 h 247"/>
                  <a:gd name="T28" fmla="*/ 289 w 354"/>
                  <a:gd name="T29" fmla="*/ 0 h 247"/>
                  <a:gd name="T30" fmla="*/ 211 w 354"/>
                  <a:gd name="T31" fmla="*/ 4 h 247"/>
                  <a:gd name="T32" fmla="*/ 133 w 354"/>
                  <a:gd name="T33" fmla="*/ 7 h 247"/>
                  <a:gd name="T34" fmla="*/ 6 w 354"/>
                  <a:gd name="T35" fmla="*/ 13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247"/>
                  <a:gd name="T56" fmla="*/ 354 w 354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247">
                    <a:moveTo>
                      <a:pt x="6" y="13"/>
                    </a:moveTo>
                    <a:lnTo>
                      <a:pt x="0" y="57"/>
                    </a:lnTo>
                    <a:lnTo>
                      <a:pt x="8" y="103"/>
                    </a:lnTo>
                    <a:lnTo>
                      <a:pt x="41" y="197"/>
                    </a:lnTo>
                    <a:lnTo>
                      <a:pt x="59" y="247"/>
                    </a:lnTo>
                    <a:lnTo>
                      <a:pt x="267" y="235"/>
                    </a:lnTo>
                    <a:lnTo>
                      <a:pt x="301" y="247"/>
                    </a:lnTo>
                    <a:lnTo>
                      <a:pt x="322" y="199"/>
                    </a:lnTo>
                    <a:lnTo>
                      <a:pt x="314" y="165"/>
                    </a:lnTo>
                    <a:lnTo>
                      <a:pt x="349" y="158"/>
                    </a:lnTo>
                    <a:lnTo>
                      <a:pt x="354" y="104"/>
                    </a:lnTo>
                    <a:lnTo>
                      <a:pt x="333" y="80"/>
                    </a:lnTo>
                    <a:lnTo>
                      <a:pt x="297" y="57"/>
                    </a:lnTo>
                    <a:lnTo>
                      <a:pt x="304" y="24"/>
                    </a:lnTo>
                    <a:lnTo>
                      <a:pt x="289" y="0"/>
                    </a:lnTo>
                    <a:lnTo>
                      <a:pt x="211" y="4"/>
                    </a:lnTo>
                    <a:lnTo>
                      <a:pt x="133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9" name="Freeform 40"/>
              <p:cNvSpPr>
                <a:spLocks/>
              </p:cNvSpPr>
              <p:nvPr/>
            </p:nvSpPr>
            <p:spPr bwMode="auto">
              <a:xfrm>
                <a:off x="3290" y="1768"/>
                <a:ext cx="253" cy="451"/>
              </a:xfrm>
              <a:custGeom>
                <a:avLst/>
                <a:gdLst>
                  <a:gd name="T0" fmla="*/ 47 w 253"/>
                  <a:gd name="T1" fmla="*/ 26 h 451"/>
                  <a:gd name="T2" fmla="*/ 192 w 253"/>
                  <a:gd name="T3" fmla="*/ 0 h 451"/>
                  <a:gd name="T4" fmla="*/ 215 w 253"/>
                  <a:gd name="T5" fmla="*/ 56 h 451"/>
                  <a:gd name="T6" fmla="*/ 245 w 253"/>
                  <a:gd name="T7" fmla="*/ 286 h 451"/>
                  <a:gd name="T8" fmla="*/ 253 w 253"/>
                  <a:gd name="T9" fmla="*/ 317 h 451"/>
                  <a:gd name="T10" fmla="*/ 230 w 253"/>
                  <a:gd name="T11" fmla="*/ 378 h 451"/>
                  <a:gd name="T12" fmla="*/ 230 w 253"/>
                  <a:gd name="T13" fmla="*/ 420 h 451"/>
                  <a:gd name="T14" fmla="*/ 204 w 253"/>
                  <a:gd name="T15" fmla="*/ 415 h 451"/>
                  <a:gd name="T16" fmla="*/ 205 w 253"/>
                  <a:gd name="T17" fmla="*/ 451 h 451"/>
                  <a:gd name="T18" fmla="*/ 178 w 253"/>
                  <a:gd name="T19" fmla="*/ 436 h 451"/>
                  <a:gd name="T20" fmla="*/ 164 w 253"/>
                  <a:gd name="T21" fmla="*/ 441 h 451"/>
                  <a:gd name="T22" fmla="*/ 143 w 253"/>
                  <a:gd name="T23" fmla="*/ 438 h 451"/>
                  <a:gd name="T24" fmla="*/ 128 w 253"/>
                  <a:gd name="T25" fmla="*/ 384 h 451"/>
                  <a:gd name="T26" fmla="*/ 98 w 253"/>
                  <a:gd name="T27" fmla="*/ 367 h 451"/>
                  <a:gd name="T28" fmla="*/ 98 w 253"/>
                  <a:gd name="T29" fmla="*/ 309 h 451"/>
                  <a:gd name="T30" fmla="*/ 69 w 253"/>
                  <a:gd name="T31" fmla="*/ 317 h 451"/>
                  <a:gd name="T32" fmla="*/ 52 w 253"/>
                  <a:gd name="T33" fmla="*/ 274 h 451"/>
                  <a:gd name="T34" fmla="*/ 0 w 253"/>
                  <a:gd name="T35" fmla="*/ 225 h 451"/>
                  <a:gd name="T36" fmla="*/ 38 w 253"/>
                  <a:gd name="T37" fmla="*/ 147 h 451"/>
                  <a:gd name="T38" fmla="*/ 27 w 253"/>
                  <a:gd name="T39" fmla="*/ 111 h 451"/>
                  <a:gd name="T40" fmla="*/ 65 w 253"/>
                  <a:gd name="T41" fmla="*/ 104 h 451"/>
                  <a:gd name="T42" fmla="*/ 69 w 253"/>
                  <a:gd name="T43" fmla="*/ 53 h 451"/>
                  <a:gd name="T44" fmla="*/ 47 w 253"/>
                  <a:gd name="T45" fmla="*/ 26 h 4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"/>
                  <a:gd name="T70" fmla="*/ 0 h 451"/>
                  <a:gd name="T71" fmla="*/ 253 w 253"/>
                  <a:gd name="T72" fmla="*/ 451 h 4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" h="451">
                    <a:moveTo>
                      <a:pt x="47" y="26"/>
                    </a:moveTo>
                    <a:lnTo>
                      <a:pt x="192" y="0"/>
                    </a:lnTo>
                    <a:lnTo>
                      <a:pt x="215" y="56"/>
                    </a:lnTo>
                    <a:lnTo>
                      <a:pt x="245" y="286"/>
                    </a:lnTo>
                    <a:lnTo>
                      <a:pt x="253" y="317"/>
                    </a:lnTo>
                    <a:lnTo>
                      <a:pt x="230" y="378"/>
                    </a:lnTo>
                    <a:lnTo>
                      <a:pt x="230" y="420"/>
                    </a:lnTo>
                    <a:lnTo>
                      <a:pt x="204" y="415"/>
                    </a:lnTo>
                    <a:lnTo>
                      <a:pt x="205" y="451"/>
                    </a:lnTo>
                    <a:lnTo>
                      <a:pt x="178" y="436"/>
                    </a:lnTo>
                    <a:lnTo>
                      <a:pt x="164" y="441"/>
                    </a:lnTo>
                    <a:lnTo>
                      <a:pt x="143" y="438"/>
                    </a:lnTo>
                    <a:lnTo>
                      <a:pt x="128" y="384"/>
                    </a:lnTo>
                    <a:lnTo>
                      <a:pt x="98" y="367"/>
                    </a:lnTo>
                    <a:lnTo>
                      <a:pt x="98" y="309"/>
                    </a:lnTo>
                    <a:lnTo>
                      <a:pt x="69" y="317"/>
                    </a:lnTo>
                    <a:lnTo>
                      <a:pt x="52" y="274"/>
                    </a:lnTo>
                    <a:lnTo>
                      <a:pt x="0" y="225"/>
                    </a:lnTo>
                    <a:lnTo>
                      <a:pt x="38" y="147"/>
                    </a:lnTo>
                    <a:lnTo>
                      <a:pt x="27" y="111"/>
                    </a:lnTo>
                    <a:lnTo>
                      <a:pt x="65" y="104"/>
                    </a:lnTo>
                    <a:lnTo>
                      <a:pt x="69" y="53"/>
                    </a:lnTo>
                    <a:lnTo>
                      <a:pt x="47" y="2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0" name="Freeform 41"/>
              <p:cNvSpPr>
                <a:spLocks/>
              </p:cNvSpPr>
              <p:nvPr/>
            </p:nvSpPr>
            <p:spPr bwMode="auto">
              <a:xfrm>
                <a:off x="4206" y="1689"/>
                <a:ext cx="92" cy="196"/>
              </a:xfrm>
              <a:custGeom>
                <a:avLst/>
                <a:gdLst>
                  <a:gd name="T0" fmla="*/ 17 w 92"/>
                  <a:gd name="T1" fmla="*/ 2 h 196"/>
                  <a:gd name="T2" fmla="*/ 39 w 92"/>
                  <a:gd name="T3" fmla="*/ 0 h 196"/>
                  <a:gd name="T4" fmla="*/ 82 w 92"/>
                  <a:gd name="T5" fmla="*/ 30 h 196"/>
                  <a:gd name="T6" fmla="*/ 76 w 92"/>
                  <a:gd name="T7" fmla="*/ 53 h 196"/>
                  <a:gd name="T8" fmla="*/ 91 w 92"/>
                  <a:gd name="T9" fmla="*/ 69 h 196"/>
                  <a:gd name="T10" fmla="*/ 92 w 92"/>
                  <a:gd name="T11" fmla="*/ 160 h 196"/>
                  <a:gd name="T12" fmla="*/ 77 w 92"/>
                  <a:gd name="T13" fmla="*/ 196 h 196"/>
                  <a:gd name="T14" fmla="*/ 59 w 92"/>
                  <a:gd name="T15" fmla="*/ 183 h 196"/>
                  <a:gd name="T16" fmla="*/ 41 w 92"/>
                  <a:gd name="T17" fmla="*/ 182 h 196"/>
                  <a:gd name="T18" fmla="*/ 9 w 92"/>
                  <a:gd name="T19" fmla="*/ 163 h 196"/>
                  <a:gd name="T20" fmla="*/ 33 w 92"/>
                  <a:gd name="T21" fmla="*/ 105 h 196"/>
                  <a:gd name="T22" fmla="*/ 0 w 92"/>
                  <a:gd name="T23" fmla="*/ 75 h 196"/>
                  <a:gd name="T24" fmla="*/ 17 w 92"/>
                  <a:gd name="T25" fmla="*/ 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96"/>
                  <a:gd name="T41" fmla="*/ 92 w 92"/>
                  <a:gd name="T42" fmla="*/ 196 h 1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96">
                    <a:moveTo>
                      <a:pt x="17" y="2"/>
                    </a:moveTo>
                    <a:lnTo>
                      <a:pt x="39" y="0"/>
                    </a:lnTo>
                    <a:lnTo>
                      <a:pt x="82" y="30"/>
                    </a:lnTo>
                    <a:lnTo>
                      <a:pt x="76" y="53"/>
                    </a:lnTo>
                    <a:lnTo>
                      <a:pt x="91" y="69"/>
                    </a:lnTo>
                    <a:lnTo>
                      <a:pt x="92" y="160"/>
                    </a:lnTo>
                    <a:lnTo>
                      <a:pt x="77" y="196"/>
                    </a:lnTo>
                    <a:lnTo>
                      <a:pt x="59" y="183"/>
                    </a:lnTo>
                    <a:lnTo>
                      <a:pt x="41" y="182"/>
                    </a:lnTo>
                    <a:lnTo>
                      <a:pt x="9" y="163"/>
                    </a:lnTo>
                    <a:lnTo>
                      <a:pt x="33" y="105"/>
                    </a:lnTo>
                    <a:lnTo>
                      <a:pt x="0" y="75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1" name="Freeform 42"/>
              <p:cNvSpPr>
                <a:spLocks/>
              </p:cNvSpPr>
              <p:nvPr/>
            </p:nvSpPr>
            <p:spPr bwMode="auto">
              <a:xfrm>
                <a:off x="4277" y="1604"/>
                <a:ext cx="113" cy="93"/>
              </a:xfrm>
              <a:custGeom>
                <a:avLst/>
                <a:gdLst>
                  <a:gd name="T0" fmla="*/ 0 w 113"/>
                  <a:gd name="T1" fmla="*/ 23 h 93"/>
                  <a:gd name="T2" fmla="*/ 87 w 113"/>
                  <a:gd name="T3" fmla="*/ 0 h 93"/>
                  <a:gd name="T4" fmla="*/ 113 w 113"/>
                  <a:gd name="T5" fmla="*/ 42 h 93"/>
                  <a:gd name="T6" fmla="*/ 98 w 113"/>
                  <a:gd name="T7" fmla="*/ 61 h 93"/>
                  <a:gd name="T8" fmla="*/ 70 w 113"/>
                  <a:gd name="T9" fmla="*/ 54 h 93"/>
                  <a:gd name="T10" fmla="*/ 28 w 113"/>
                  <a:gd name="T11" fmla="*/ 93 h 93"/>
                  <a:gd name="T12" fmla="*/ 5 w 113"/>
                  <a:gd name="T13" fmla="*/ 73 h 93"/>
                  <a:gd name="T14" fmla="*/ 0 w 113"/>
                  <a:gd name="T15" fmla="*/ 2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93"/>
                  <a:gd name="T26" fmla="*/ 113 w 11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93">
                    <a:moveTo>
                      <a:pt x="0" y="23"/>
                    </a:moveTo>
                    <a:lnTo>
                      <a:pt x="87" y="0"/>
                    </a:lnTo>
                    <a:lnTo>
                      <a:pt x="113" y="42"/>
                    </a:lnTo>
                    <a:lnTo>
                      <a:pt x="98" y="61"/>
                    </a:lnTo>
                    <a:lnTo>
                      <a:pt x="70" y="54"/>
                    </a:lnTo>
                    <a:lnTo>
                      <a:pt x="28" y="93"/>
                    </a:lnTo>
                    <a:lnTo>
                      <a:pt x="5" y="73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2" name="Freeform 43"/>
              <p:cNvSpPr>
                <a:spLocks/>
              </p:cNvSpPr>
              <p:nvPr/>
            </p:nvSpPr>
            <p:spPr bwMode="auto">
              <a:xfrm>
                <a:off x="4364" y="1595"/>
                <a:ext cx="57" cy="51"/>
              </a:xfrm>
              <a:custGeom>
                <a:avLst/>
                <a:gdLst>
                  <a:gd name="T0" fmla="*/ 0 w 57"/>
                  <a:gd name="T1" fmla="*/ 9 h 51"/>
                  <a:gd name="T2" fmla="*/ 24 w 57"/>
                  <a:gd name="T3" fmla="*/ 0 h 51"/>
                  <a:gd name="T4" fmla="*/ 57 w 57"/>
                  <a:gd name="T5" fmla="*/ 26 h 51"/>
                  <a:gd name="T6" fmla="*/ 50 w 57"/>
                  <a:gd name="T7" fmla="*/ 33 h 51"/>
                  <a:gd name="T8" fmla="*/ 34 w 57"/>
                  <a:gd name="T9" fmla="*/ 33 h 51"/>
                  <a:gd name="T10" fmla="*/ 26 w 57"/>
                  <a:gd name="T11" fmla="*/ 51 h 51"/>
                  <a:gd name="T12" fmla="*/ 0 w 57"/>
                  <a:gd name="T13" fmla="*/ 9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51"/>
                  <a:gd name="T23" fmla="*/ 57 w 5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51">
                    <a:moveTo>
                      <a:pt x="0" y="9"/>
                    </a:moveTo>
                    <a:lnTo>
                      <a:pt x="24" y="0"/>
                    </a:lnTo>
                    <a:lnTo>
                      <a:pt x="57" y="26"/>
                    </a:lnTo>
                    <a:lnTo>
                      <a:pt x="50" y="33"/>
                    </a:lnTo>
                    <a:lnTo>
                      <a:pt x="34" y="33"/>
                    </a:lnTo>
                    <a:lnTo>
                      <a:pt x="26" y="51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2030795" y="1914525"/>
              <a:ext cx="801377" cy="584200"/>
            </a:xfrm>
            <a:custGeom>
              <a:avLst/>
              <a:gdLst>
                <a:gd name="T0" fmla="*/ 134 w 389"/>
                <a:gd name="T1" fmla="*/ 0 h 307"/>
                <a:gd name="T2" fmla="*/ 245 w 389"/>
                <a:gd name="T3" fmla="*/ 24 h 307"/>
                <a:gd name="T4" fmla="*/ 328 w 389"/>
                <a:gd name="T5" fmla="*/ 39 h 307"/>
                <a:gd name="T6" fmla="*/ 369 w 389"/>
                <a:gd name="T7" fmla="*/ 46 h 307"/>
                <a:gd name="T8" fmla="*/ 411 w 389"/>
                <a:gd name="T9" fmla="*/ 51 h 307"/>
                <a:gd name="T10" fmla="*/ 466 w 389"/>
                <a:gd name="T11" fmla="*/ 59 h 307"/>
                <a:gd name="T12" fmla="*/ 535 w 389"/>
                <a:gd name="T13" fmla="*/ 68 h 307"/>
                <a:gd name="T14" fmla="*/ 489 w 389"/>
                <a:gd name="T15" fmla="*/ 307 h 307"/>
                <a:gd name="T16" fmla="*/ 282 w 389"/>
                <a:gd name="T17" fmla="*/ 273 h 307"/>
                <a:gd name="T18" fmla="*/ 255 w 389"/>
                <a:gd name="T19" fmla="*/ 288 h 307"/>
                <a:gd name="T20" fmla="*/ 216 w 389"/>
                <a:gd name="T21" fmla="*/ 265 h 307"/>
                <a:gd name="T22" fmla="*/ 184 w 389"/>
                <a:gd name="T23" fmla="*/ 288 h 307"/>
                <a:gd name="T24" fmla="*/ 154 w 389"/>
                <a:gd name="T25" fmla="*/ 268 h 307"/>
                <a:gd name="T26" fmla="*/ 68 w 389"/>
                <a:gd name="T27" fmla="*/ 265 h 307"/>
                <a:gd name="T28" fmla="*/ 81 w 389"/>
                <a:gd name="T29" fmla="*/ 226 h 307"/>
                <a:gd name="T30" fmla="*/ 18 w 389"/>
                <a:gd name="T31" fmla="*/ 222 h 307"/>
                <a:gd name="T32" fmla="*/ 13 w 389"/>
                <a:gd name="T33" fmla="*/ 200 h 307"/>
                <a:gd name="T34" fmla="*/ 25 w 389"/>
                <a:gd name="T35" fmla="*/ 177 h 307"/>
                <a:gd name="T36" fmla="*/ 11 w 389"/>
                <a:gd name="T37" fmla="*/ 155 h 307"/>
                <a:gd name="T38" fmla="*/ 12 w 389"/>
                <a:gd name="T39" fmla="*/ 96 h 307"/>
                <a:gd name="T40" fmla="*/ 0 w 389"/>
                <a:gd name="T41" fmla="*/ 50 h 307"/>
                <a:gd name="T42" fmla="*/ 5 w 389"/>
                <a:gd name="T43" fmla="*/ 32 h 307"/>
                <a:gd name="T44" fmla="*/ 34 w 389"/>
                <a:gd name="T45" fmla="*/ 39 h 307"/>
                <a:gd name="T46" fmla="*/ 63 w 389"/>
                <a:gd name="T47" fmla="*/ 66 h 307"/>
                <a:gd name="T48" fmla="*/ 115 w 389"/>
                <a:gd name="T49" fmla="*/ 72 h 307"/>
                <a:gd name="T50" fmla="*/ 129 w 389"/>
                <a:gd name="T51" fmla="*/ 94 h 307"/>
                <a:gd name="T52" fmla="*/ 103 w 389"/>
                <a:gd name="T53" fmla="*/ 94 h 307"/>
                <a:gd name="T54" fmla="*/ 100 w 389"/>
                <a:gd name="T55" fmla="*/ 113 h 307"/>
                <a:gd name="T56" fmla="*/ 115 w 389"/>
                <a:gd name="T57" fmla="*/ 115 h 307"/>
                <a:gd name="T58" fmla="*/ 120 w 389"/>
                <a:gd name="T59" fmla="*/ 134 h 307"/>
                <a:gd name="T60" fmla="*/ 89 w 389"/>
                <a:gd name="T61" fmla="*/ 148 h 307"/>
                <a:gd name="T62" fmla="*/ 89 w 389"/>
                <a:gd name="T63" fmla="*/ 161 h 307"/>
                <a:gd name="T64" fmla="*/ 124 w 389"/>
                <a:gd name="T65" fmla="*/ 161 h 307"/>
                <a:gd name="T66" fmla="*/ 134 w 389"/>
                <a:gd name="T67" fmla="*/ 128 h 307"/>
                <a:gd name="T68" fmla="*/ 162 w 389"/>
                <a:gd name="T69" fmla="*/ 108 h 307"/>
                <a:gd name="T70" fmla="*/ 129 w 389"/>
                <a:gd name="T71" fmla="*/ 57 h 307"/>
                <a:gd name="T72" fmla="*/ 150 w 389"/>
                <a:gd name="T73" fmla="*/ 40 h 307"/>
                <a:gd name="T74" fmla="*/ 134 w 389"/>
                <a:gd name="T75" fmla="*/ 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307"/>
                <a:gd name="T116" fmla="*/ 389 w 389"/>
                <a:gd name="T117" fmla="*/ 307 h 3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307">
                  <a:moveTo>
                    <a:pt x="98" y="0"/>
                  </a:moveTo>
                  <a:lnTo>
                    <a:pt x="178" y="24"/>
                  </a:lnTo>
                  <a:lnTo>
                    <a:pt x="239" y="39"/>
                  </a:lnTo>
                  <a:lnTo>
                    <a:pt x="269" y="46"/>
                  </a:lnTo>
                  <a:lnTo>
                    <a:pt x="299" y="51"/>
                  </a:lnTo>
                  <a:lnTo>
                    <a:pt x="340" y="59"/>
                  </a:lnTo>
                  <a:lnTo>
                    <a:pt x="389" y="68"/>
                  </a:lnTo>
                  <a:lnTo>
                    <a:pt x="357" y="307"/>
                  </a:lnTo>
                  <a:lnTo>
                    <a:pt x="206" y="273"/>
                  </a:lnTo>
                  <a:lnTo>
                    <a:pt x="186" y="288"/>
                  </a:lnTo>
                  <a:lnTo>
                    <a:pt x="158" y="265"/>
                  </a:lnTo>
                  <a:lnTo>
                    <a:pt x="134" y="288"/>
                  </a:lnTo>
                  <a:lnTo>
                    <a:pt x="112" y="268"/>
                  </a:lnTo>
                  <a:lnTo>
                    <a:pt x="50" y="265"/>
                  </a:lnTo>
                  <a:lnTo>
                    <a:pt x="59" y="226"/>
                  </a:lnTo>
                  <a:lnTo>
                    <a:pt x="14" y="222"/>
                  </a:lnTo>
                  <a:lnTo>
                    <a:pt x="9" y="200"/>
                  </a:lnTo>
                  <a:lnTo>
                    <a:pt x="18" y="177"/>
                  </a:lnTo>
                  <a:lnTo>
                    <a:pt x="7" y="155"/>
                  </a:lnTo>
                  <a:lnTo>
                    <a:pt x="8" y="96"/>
                  </a:lnTo>
                  <a:lnTo>
                    <a:pt x="0" y="50"/>
                  </a:lnTo>
                  <a:lnTo>
                    <a:pt x="5" y="32"/>
                  </a:lnTo>
                  <a:lnTo>
                    <a:pt x="25" y="39"/>
                  </a:lnTo>
                  <a:lnTo>
                    <a:pt x="46" y="66"/>
                  </a:lnTo>
                  <a:lnTo>
                    <a:pt x="84" y="72"/>
                  </a:lnTo>
                  <a:lnTo>
                    <a:pt x="94" y="94"/>
                  </a:lnTo>
                  <a:lnTo>
                    <a:pt x="75" y="94"/>
                  </a:lnTo>
                  <a:lnTo>
                    <a:pt x="73" y="113"/>
                  </a:lnTo>
                  <a:lnTo>
                    <a:pt x="84" y="115"/>
                  </a:lnTo>
                  <a:lnTo>
                    <a:pt x="88" y="134"/>
                  </a:lnTo>
                  <a:lnTo>
                    <a:pt x="65" y="148"/>
                  </a:lnTo>
                  <a:lnTo>
                    <a:pt x="65" y="161"/>
                  </a:lnTo>
                  <a:lnTo>
                    <a:pt x="91" y="161"/>
                  </a:lnTo>
                  <a:lnTo>
                    <a:pt x="98" y="128"/>
                  </a:lnTo>
                  <a:lnTo>
                    <a:pt x="118" y="108"/>
                  </a:lnTo>
                  <a:lnTo>
                    <a:pt x="94" y="57"/>
                  </a:lnTo>
                  <a:lnTo>
                    <a:pt x="109" y="4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1839908" y="2336800"/>
              <a:ext cx="1002582" cy="760413"/>
            </a:xfrm>
            <a:custGeom>
              <a:avLst/>
              <a:gdLst>
                <a:gd name="T0" fmla="*/ 147 w 485"/>
                <a:gd name="T1" fmla="*/ 0 h 399"/>
                <a:gd name="T2" fmla="*/ 127 w 485"/>
                <a:gd name="T3" fmla="*/ 9 h 399"/>
                <a:gd name="T4" fmla="*/ 115 w 485"/>
                <a:gd name="T5" fmla="*/ 44 h 399"/>
                <a:gd name="T6" fmla="*/ 102 w 485"/>
                <a:gd name="T7" fmla="*/ 73 h 399"/>
                <a:gd name="T8" fmla="*/ 94 w 485"/>
                <a:gd name="T9" fmla="*/ 97 h 399"/>
                <a:gd name="T10" fmla="*/ 81 w 485"/>
                <a:gd name="T11" fmla="*/ 123 h 399"/>
                <a:gd name="T12" fmla="*/ 67 w 485"/>
                <a:gd name="T13" fmla="*/ 149 h 399"/>
                <a:gd name="T14" fmla="*/ 50 w 485"/>
                <a:gd name="T15" fmla="*/ 177 h 399"/>
                <a:gd name="T16" fmla="*/ 26 w 485"/>
                <a:gd name="T17" fmla="*/ 210 h 399"/>
                <a:gd name="T18" fmla="*/ 0 w 485"/>
                <a:gd name="T19" fmla="*/ 241 h 399"/>
                <a:gd name="T20" fmla="*/ 0 w 485"/>
                <a:gd name="T21" fmla="*/ 311 h 399"/>
                <a:gd name="T22" fmla="*/ 376 w 485"/>
                <a:gd name="T23" fmla="*/ 371 h 399"/>
                <a:gd name="T24" fmla="*/ 552 w 485"/>
                <a:gd name="T25" fmla="*/ 399 h 399"/>
                <a:gd name="T26" fmla="*/ 587 w 485"/>
                <a:gd name="T27" fmla="*/ 260 h 399"/>
                <a:gd name="T28" fmla="*/ 610 w 485"/>
                <a:gd name="T29" fmla="*/ 249 h 399"/>
                <a:gd name="T30" fmla="*/ 588 w 485"/>
                <a:gd name="T31" fmla="*/ 218 h 399"/>
                <a:gd name="T32" fmla="*/ 600 w 485"/>
                <a:gd name="T33" fmla="*/ 186 h 399"/>
                <a:gd name="T34" fmla="*/ 670 w 485"/>
                <a:gd name="T35" fmla="*/ 133 h 399"/>
                <a:gd name="T36" fmla="*/ 621 w 485"/>
                <a:gd name="T37" fmla="*/ 85 h 399"/>
                <a:gd name="T38" fmla="*/ 412 w 485"/>
                <a:gd name="T39" fmla="*/ 51 h 399"/>
                <a:gd name="T40" fmla="*/ 386 w 485"/>
                <a:gd name="T41" fmla="*/ 65 h 399"/>
                <a:gd name="T42" fmla="*/ 346 w 485"/>
                <a:gd name="T43" fmla="*/ 42 h 399"/>
                <a:gd name="T44" fmla="*/ 312 w 485"/>
                <a:gd name="T45" fmla="*/ 66 h 399"/>
                <a:gd name="T46" fmla="*/ 281 w 485"/>
                <a:gd name="T47" fmla="*/ 42 h 399"/>
                <a:gd name="T48" fmla="*/ 197 w 485"/>
                <a:gd name="T49" fmla="*/ 43 h 399"/>
                <a:gd name="T50" fmla="*/ 209 w 485"/>
                <a:gd name="T51" fmla="*/ 4 h 399"/>
                <a:gd name="T52" fmla="*/ 147 w 485"/>
                <a:gd name="T53" fmla="*/ 0 h 3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5"/>
                <a:gd name="T82" fmla="*/ 0 h 399"/>
                <a:gd name="T83" fmla="*/ 485 w 485"/>
                <a:gd name="T84" fmla="*/ 399 h 3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5" h="399">
                  <a:moveTo>
                    <a:pt x="106" y="0"/>
                  </a:moveTo>
                  <a:lnTo>
                    <a:pt x="92" y="9"/>
                  </a:lnTo>
                  <a:lnTo>
                    <a:pt x="83" y="44"/>
                  </a:lnTo>
                  <a:lnTo>
                    <a:pt x="74" y="73"/>
                  </a:lnTo>
                  <a:lnTo>
                    <a:pt x="68" y="97"/>
                  </a:lnTo>
                  <a:lnTo>
                    <a:pt x="59" y="123"/>
                  </a:lnTo>
                  <a:lnTo>
                    <a:pt x="49" y="149"/>
                  </a:lnTo>
                  <a:lnTo>
                    <a:pt x="36" y="177"/>
                  </a:lnTo>
                  <a:lnTo>
                    <a:pt x="18" y="210"/>
                  </a:lnTo>
                  <a:lnTo>
                    <a:pt x="0" y="241"/>
                  </a:lnTo>
                  <a:lnTo>
                    <a:pt x="0" y="311"/>
                  </a:lnTo>
                  <a:lnTo>
                    <a:pt x="272" y="371"/>
                  </a:lnTo>
                  <a:lnTo>
                    <a:pt x="398" y="399"/>
                  </a:lnTo>
                  <a:lnTo>
                    <a:pt x="424" y="260"/>
                  </a:lnTo>
                  <a:lnTo>
                    <a:pt x="441" y="249"/>
                  </a:lnTo>
                  <a:lnTo>
                    <a:pt x="425" y="218"/>
                  </a:lnTo>
                  <a:lnTo>
                    <a:pt x="433" y="186"/>
                  </a:lnTo>
                  <a:lnTo>
                    <a:pt x="485" y="133"/>
                  </a:lnTo>
                  <a:lnTo>
                    <a:pt x="449" y="85"/>
                  </a:lnTo>
                  <a:lnTo>
                    <a:pt x="298" y="51"/>
                  </a:lnTo>
                  <a:lnTo>
                    <a:pt x="278" y="65"/>
                  </a:lnTo>
                  <a:lnTo>
                    <a:pt x="250" y="42"/>
                  </a:lnTo>
                  <a:lnTo>
                    <a:pt x="226" y="66"/>
                  </a:lnTo>
                  <a:lnTo>
                    <a:pt x="203" y="42"/>
                  </a:lnTo>
                  <a:lnTo>
                    <a:pt x="143" y="43"/>
                  </a:lnTo>
                  <a:lnTo>
                    <a:pt x="15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1757363" y="2925763"/>
              <a:ext cx="1057612" cy="1619250"/>
            </a:xfrm>
            <a:custGeom>
              <a:avLst/>
              <a:gdLst>
                <a:gd name="T0" fmla="*/ 55 w 512"/>
                <a:gd name="T1" fmla="*/ 0 h 850"/>
                <a:gd name="T2" fmla="*/ 379 w 512"/>
                <a:gd name="T3" fmla="*/ 50 h 850"/>
                <a:gd name="T4" fmla="*/ 308 w 512"/>
                <a:gd name="T5" fmla="*/ 300 h 850"/>
                <a:gd name="T6" fmla="*/ 673 w 512"/>
                <a:gd name="T7" fmla="*/ 681 h 850"/>
                <a:gd name="T8" fmla="*/ 708 w 512"/>
                <a:gd name="T9" fmla="*/ 730 h 850"/>
                <a:gd name="T10" fmla="*/ 672 w 512"/>
                <a:gd name="T11" fmla="*/ 753 h 850"/>
                <a:gd name="T12" fmla="*/ 651 w 512"/>
                <a:gd name="T13" fmla="*/ 795 h 850"/>
                <a:gd name="T14" fmla="*/ 628 w 512"/>
                <a:gd name="T15" fmla="*/ 820 h 850"/>
                <a:gd name="T16" fmla="*/ 653 w 512"/>
                <a:gd name="T17" fmla="*/ 842 h 850"/>
                <a:gd name="T18" fmla="*/ 612 w 512"/>
                <a:gd name="T19" fmla="*/ 850 h 850"/>
                <a:gd name="T20" fmla="*/ 398 w 512"/>
                <a:gd name="T21" fmla="*/ 844 h 850"/>
                <a:gd name="T22" fmla="*/ 384 w 512"/>
                <a:gd name="T23" fmla="*/ 794 h 850"/>
                <a:gd name="T24" fmla="*/ 348 w 512"/>
                <a:gd name="T25" fmla="*/ 758 h 850"/>
                <a:gd name="T26" fmla="*/ 320 w 512"/>
                <a:gd name="T27" fmla="*/ 745 h 850"/>
                <a:gd name="T28" fmla="*/ 313 w 512"/>
                <a:gd name="T29" fmla="*/ 719 h 850"/>
                <a:gd name="T30" fmla="*/ 291 w 512"/>
                <a:gd name="T31" fmla="*/ 705 h 850"/>
                <a:gd name="T32" fmla="*/ 268 w 512"/>
                <a:gd name="T33" fmla="*/ 687 h 850"/>
                <a:gd name="T34" fmla="*/ 260 w 512"/>
                <a:gd name="T35" fmla="*/ 667 h 850"/>
                <a:gd name="T36" fmla="*/ 240 w 512"/>
                <a:gd name="T37" fmla="*/ 654 h 850"/>
                <a:gd name="T38" fmla="*/ 207 w 512"/>
                <a:gd name="T39" fmla="*/ 661 h 850"/>
                <a:gd name="T40" fmla="*/ 168 w 512"/>
                <a:gd name="T41" fmla="*/ 651 h 850"/>
                <a:gd name="T42" fmla="*/ 168 w 512"/>
                <a:gd name="T43" fmla="*/ 640 h 850"/>
                <a:gd name="T44" fmla="*/ 167 w 512"/>
                <a:gd name="T45" fmla="*/ 617 h 850"/>
                <a:gd name="T46" fmla="*/ 152 w 512"/>
                <a:gd name="T47" fmla="*/ 591 h 850"/>
                <a:gd name="T48" fmla="*/ 151 w 512"/>
                <a:gd name="T49" fmla="*/ 570 h 850"/>
                <a:gd name="T50" fmla="*/ 134 w 512"/>
                <a:gd name="T51" fmla="*/ 551 h 850"/>
                <a:gd name="T52" fmla="*/ 138 w 512"/>
                <a:gd name="T53" fmla="*/ 533 h 850"/>
                <a:gd name="T54" fmla="*/ 92 w 512"/>
                <a:gd name="T55" fmla="*/ 490 h 850"/>
                <a:gd name="T56" fmla="*/ 92 w 512"/>
                <a:gd name="T57" fmla="*/ 465 h 850"/>
                <a:gd name="T58" fmla="*/ 115 w 512"/>
                <a:gd name="T59" fmla="*/ 456 h 850"/>
                <a:gd name="T60" fmla="*/ 115 w 512"/>
                <a:gd name="T61" fmla="*/ 440 h 850"/>
                <a:gd name="T62" fmla="*/ 92 w 512"/>
                <a:gd name="T63" fmla="*/ 436 h 850"/>
                <a:gd name="T64" fmla="*/ 80 w 512"/>
                <a:gd name="T65" fmla="*/ 412 h 850"/>
                <a:gd name="T66" fmla="*/ 69 w 512"/>
                <a:gd name="T67" fmla="*/ 371 h 850"/>
                <a:gd name="T68" fmla="*/ 103 w 512"/>
                <a:gd name="T69" fmla="*/ 393 h 850"/>
                <a:gd name="T70" fmla="*/ 89 w 512"/>
                <a:gd name="T71" fmla="*/ 364 h 850"/>
                <a:gd name="T72" fmla="*/ 115 w 512"/>
                <a:gd name="T73" fmla="*/ 364 h 850"/>
                <a:gd name="T74" fmla="*/ 115 w 512"/>
                <a:gd name="T75" fmla="*/ 343 h 850"/>
                <a:gd name="T76" fmla="*/ 89 w 512"/>
                <a:gd name="T77" fmla="*/ 329 h 850"/>
                <a:gd name="T78" fmla="*/ 78 w 512"/>
                <a:gd name="T79" fmla="*/ 349 h 850"/>
                <a:gd name="T80" fmla="*/ 55 w 512"/>
                <a:gd name="T81" fmla="*/ 342 h 850"/>
                <a:gd name="T82" fmla="*/ 11 w 512"/>
                <a:gd name="T83" fmla="*/ 246 h 850"/>
                <a:gd name="T84" fmla="*/ 22 w 512"/>
                <a:gd name="T85" fmla="*/ 178 h 850"/>
                <a:gd name="T86" fmla="*/ 0 w 512"/>
                <a:gd name="T87" fmla="*/ 139 h 850"/>
                <a:gd name="T88" fmla="*/ 12 w 512"/>
                <a:gd name="T89" fmla="*/ 110 h 850"/>
                <a:gd name="T90" fmla="*/ 33 w 512"/>
                <a:gd name="T91" fmla="*/ 104 h 850"/>
                <a:gd name="T92" fmla="*/ 55 w 512"/>
                <a:gd name="T93" fmla="*/ 57 h 850"/>
                <a:gd name="T94" fmla="*/ 55 w 512"/>
                <a:gd name="T95" fmla="*/ 0 h 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2"/>
                <a:gd name="T145" fmla="*/ 0 h 850"/>
                <a:gd name="T146" fmla="*/ 512 w 512"/>
                <a:gd name="T147" fmla="*/ 850 h 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2" h="850">
                  <a:moveTo>
                    <a:pt x="40" y="0"/>
                  </a:moveTo>
                  <a:lnTo>
                    <a:pt x="275" y="50"/>
                  </a:lnTo>
                  <a:lnTo>
                    <a:pt x="223" y="300"/>
                  </a:lnTo>
                  <a:lnTo>
                    <a:pt x="488" y="681"/>
                  </a:lnTo>
                  <a:lnTo>
                    <a:pt x="512" y="730"/>
                  </a:lnTo>
                  <a:lnTo>
                    <a:pt x="487" y="753"/>
                  </a:lnTo>
                  <a:lnTo>
                    <a:pt x="471" y="795"/>
                  </a:lnTo>
                  <a:lnTo>
                    <a:pt x="455" y="820"/>
                  </a:lnTo>
                  <a:lnTo>
                    <a:pt x="472" y="842"/>
                  </a:lnTo>
                  <a:lnTo>
                    <a:pt x="444" y="850"/>
                  </a:lnTo>
                  <a:lnTo>
                    <a:pt x="289" y="844"/>
                  </a:lnTo>
                  <a:lnTo>
                    <a:pt x="279" y="794"/>
                  </a:lnTo>
                  <a:lnTo>
                    <a:pt x="252" y="758"/>
                  </a:lnTo>
                  <a:lnTo>
                    <a:pt x="232" y="745"/>
                  </a:lnTo>
                  <a:lnTo>
                    <a:pt x="227" y="719"/>
                  </a:lnTo>
                  <a:lnTo>
                    <a:pt x="210" y="705"/>
                  </a:lnTo>
                  <a:lnTo>
                    <a:pt x="194" y="687"/>
                  </a:lnTo>
                  <a:lnTo>
                    <a:pt x="188" y="667"/>
                  </a:lnTo>
                  <a:lnTo>
                    <a:pt x="173" y="654"/>
                  </a:lnTo>
                  <a:lnTo>
                    <a:pt x="149" y="661"/>
                  </a:lnTo>
                  <a:lnTo>
                    <a:pt x="122" y="651"/>
                  </a:lnTo>
                  <a:lnTo>
                    <a:pt x="122" y="640"/>
                  </a:lnTo>
                  <a:lnTo>
                    <a:pt x="121" y="617"/>
                  </a:lnTo>
                  <a:lnTo>
                    <a:pt x="110" y="591"/>
                  </a:lnTo>
                  <a:lnTo>
                    <a:pt x="109" y="570"/>
                  </a:lnTo>
                  <a:lnTo>
                    <a:pt x="97" y="551"/>
                  </a:lnTo>
                  <a:lnTo>
                    <a:pt x="100" y="533"/>
                  </a:lnTo>
                  <a:lnTo>
                    <a:pt x="66" y="490"/>
                  </a:lnTo>
                  <a:lnTo>
                    <a:pt x="66" y="465"/>
                  </a:lnTo>
                  <a:lnTo>
                    <a:pt x="83" y="456"/>
                  </a:lnTo>
                  <a:lnTo>
                    <a:pt x="83" y="440"/>
                  </a:lnTo>
                  <a:lnTo>
                    <a:pt x="66" y="436"/>
                  </a:lnTo>
                  <a:lnTo>
                    <a:pt x="58" y="412"/>
                  </a:lnTo>
                  <a:lnTo>
                    <a:pt x="50" y="371"/>
                  </a:lnTo>
                  <a:lnTo>
                    <a:pt x="75" y="393"/>
                  </a:lnTo>
                  <a:lnTo>
                    <a:pt x="65" y="364"/>
                  </a:lnTo>
                  <a:lnTo>
                    <a:pt x="83" y="364"/>
                  </a:lnTo>
                  <a:lnTo>
                    <a:pt x="83" y="343"/>
                  </a:lnTo>
                  <a:lnTo>
                    <a:pt x="65" y="329"/>
                  </a:lnTo>
                  <a:lnTo>
                    <a:pt x="56" y="349"/>
                  </a:lnTo>
                  <a:lnTo>
                    <a:pt x="40" y="342"/>
                  </a:lnTo>
                  <a:lnTo>
                    <a:pt x="7" y="246"/>
                  </a:lnTo>
                  <a:lnTo>
                    <a:pt x="16" y="178"/>
                  </a:lnTo>
                  <a:lnTo>
                    <a:pt x="0" y="139"/>
                  </a:lnTo>
                  <a:lnTo>
                    <a:pt x="8" y="110"/>
                  </a:lnTo>
                  <a:lnTo>
                    <a:pt x="24" y="104"/>
                  </a:lnTo>
                  <a:lnTo>
                    <a:pt x="40" y="5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2658483" y="2041525"/>
              <a:ext cx="722272" cy="1158875"/>
            </a:xfrm>
            <a:custGeom>
              <a:avLst/>
              <a:gdLst>
                <a:gd name="T0" fmla="*/ 117 w 349"/>
                <a:gd name="T1" fmla="*/ 0 h 608"/>
                <a:gd name="T2" fmla="*/ 72 w 349"/>
                <a:gd name="T3" fmla="*/ 238 h 608"/>
                <a:gd name="T4" fmla="*/ 118 w 349"/>
                <a:gd name="T5" fmla="*/ 288 h 608"/>
                <a:gd name="T6" fmla="*/ 47 w 349"/>
                <a:gd name="T7" fmla="*/ 341 h 608"/>
                <a:gd name="T8" fmla="*/ 37 w 349"/>
                <a:gd name="T9" fmla="*/ 378 h 608"/>
                <a:gd name="T10" fmla="*/ 58 w 349"/>
                <a:gd name="T11" fmla="*/ 404 h 608"/>
                <a:gd name="T12" fmla="*/ 37 w 349"/>
                <a:gd name="T13" fmla="*/ 416 h 608"/>
                <a:gd name="T14" fmla="*/ 0 w 349"/>
                <a:gd name="T15" fmla="*/ 554 h 608"/>
                <a:gd name="T16" fmla="*/ 230 w 349"/>
                <a:gd name="T17" fmla="*/ 586 h 608"/>
                <a:gd name="T18" fmla="*/ 451 w 349"/>
                <a:gd name="T19" fmla="*/ 608 h 608"/>
                <a:gd name="T20" fmla="*/ 472 w 349"/>
                <a:gd name="T21" fmla="*/ 482 h 608"/>
                <a:gd name="T22" fmla="*/ 485 w 349"/>
                <a:gd name="T23" fmla="*/ 413 h 608"/>
                <a:gd name="T24" fmla="*/ 464 w 349"/>
                <a:gd name="T25" fmla="*/ 388 h 608"/>
                <a:gd name="T26" fmla="*/ 414 w 349"/>
                <a:gd name="T27" fmla="*/ 395 h 608"/>
                <a:gd name="T28" fmla="*/ 346 w 349"/>
                <a:gd name="T29" fmla="*/ 401 h 608"/>
                <a:gd name="T30" fmla="*/ 338 w 349"/>
                <a:gd name="T31" fmla="*/ 345 h 608"/>
                <a:gd name="T32" fmla="*/ 257 w 349"/>
                <a:gd name="T33" fmla="*/ 299 h 608"/>
                <a:gd name="T34" fmla="*/ 268 w 349"/>
                <a:gd name="T35" fmla="*/ 270 h 608"/>
                <a:gd name="T36" fmla="*/ 275 w 349"/>
                <a:gd name="T37" fmla="*/ 218 h 608"/>
                <a:gd name="T38" fmla="*/ 175 w 349"/>
                <a:gd name="T39" fmla="*/ 106 h 608"/>
                <a:gd name="T40" fmla="*/ 188 w 349"/>
                <a:gd name="T41" fmla="*/ 7 h 608"/>
                <a:gd name="T42" fmla="*/ 117 w 349"/>
                <a:gd name="T43" fmla="*/ 0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9"/>
                <a:gd name="T67" fmla="*/ 0 h 608"/>
                <a:gd name="T68" fmla="*/ 349 w 349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9" h="608">
                  <a:moveTo>
                    <a:pt x="84" y="0"/>
                  </a:moveTo>
                  <a:lnTo>
                    <a:pt x="52" y="238"/>
                  </a:lnTo>
                  <a:lnTo>
                    <a:pt x="85" y="288"/>
                  </a:lnTo>
                  <a:lnTo>
                    <a:pt x="34" y="341"/>
                  </a:lnTo>
                  <a:lnTo>
                    <a:pt x="27" y="378"/>
                  </a:lnTo>
                  <a:lnTo>
                    <a:pt x="41" y="404"/>
                  </a:lnTo>
                  <a:lnTo>
                    <a:pt x="27" y="416"/>
                  </a:lnTo>
                  <a:lnTo>
                    <a:pt x="0" y="554"/>
                  </a:lnTo>
                  <a:lnTo>
                    <a:pt x="166" y="586"/>
                  </a:lnTo>
                  <a:lnTo>
                    <a:pt x="324" y="608"/>
                  </a:lnTo>
                  <a:lnTo>
                    <a:pt x="340" y="482"/>
                  </a:lnTo>
                  <a:lnTo>
                    <a:pt x="349" y="413"/>
                  </a:lnTo>
                  <a:lnTo>
                    <a:pt x="333" y="388"/>
                  </a:lnTo>
                  <a:lnTo>
                    <a:pt x="297" y="395"/>
                  </a:lnTo>
                  <a:lnTo>
                    <a:pt x="250" y="401"/>
                  </a:lnTo>
                  <a:lnTo>
                    <a:pt x="242" y="345"/>
                  </a:lnTo>
                  <a:lnTo>
                    <a:pt x="185" y="299"/>
                  </a:lnTo>
                  <a:lnTo>
                    <a:pt x="192" y="270"/>
                  </a:lnTo>
                  <a:lnTo>
                    <a:pt x="198" y="218"/>
                  </a:lnTo>
                  <a:lnTo>
                    <a:pt x="125" y="106"/>
                  </a:lnTo>
                  <a:lnTo>
                    <a:pt x="134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5698902" y="4259263"/>
              <a:ext cx="433363" cy="750887"/>
            </a:xfrm>
            <a:custGeom>
              <a:avLst/>
              <a:gdLst>
                <a:gd name="T0" fmla="*/ 81 w 210"/>
                <a:gd name="T1" fmla="*/ 13 h 394"/>
                <a:gd name="T2" fmla="*/ 37 w 210"/>
                <a:gd name="T3" fmla="*/ 80 h 394"/>
                <a:gd name="T4" fmla="*/ 0 w 210"/>
                <a:gd name="T5" fmla="*/ 124 h 394"/>
                <a:gd name="T6" fmla="*/ 13 w 210"/>
                <a:gd name="T7" fmla="*/ 175 h 394"/>
                <a:gd name="T8" fmla="*/ 57 w 210"/>
                <a:gd name="T9" fmla="*/ 246 h 394"/>
                <a:gd name="T10" fmla="*/ 23 w 210"/>
                <a:gd name="T11" fmla="*/ 318 h 394"/>
                <a:gd name="T12" fmla="*/ 6 w 210"/>
                <a:gd name="T13" fmla="*/ 355 h 394"/>
                <a:gd name="T14" fmla="*/ 174 w 210"/>
                <a:gd name="T15" fmla="*/ 340 h 394"/>
                <a:gd name="T16" fmla="*/ 184 w 210"/>
                <a:gd name="T17" fmla="*/ 388 h 394"/>
                <a:gd name="T18" fmla="*/ 217 w 210"/>
                <a:gd name="T19" fmla="*/ 394 h 394"/>
                <a:gd name="T20" fmla="*/ 225 w 210"/>
                <a:gd name="T21" fmla="*/ 369 h 394"/>
                <a:gd name="T22" fmla="*/ 286 w 210"/>
                <a:gd name="T23" fmla="*/ 362 h 394"/>
                <a:gd name="T24" fmla="*/ 272 w 210"/>
                <a:gd name="T25" fmla="*/ 282 h 394"/>
                <a:gd name="T26" fmla="*/ 270 w 210"/>
                <a:gd name="T27" fmla="*/ 0 h 394"/>
                <a:gd name="T28" fmla="*/ 81 w 210"/>
                <a:gd name="T29" fmla="*/ 1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394"/>
                <a:gd name="T47" fmla="*/ 210 w 210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394">
                  <a:moveTo>
                    <a:pt x="59" y="13"/>
                  </a:moveTo>
                  <a:lnTo>
                    <a:pt x="27" y="80"/>
                  </a:lnTo>
                  <a:lnTo>
                    <a:pt x="0" y="124"/>
                  </a:lnTo>
                  <a:lnTo>
                    <a:pt x="9" y="175"/>
                  </a:lnTo>
                  <a:lnTo>
                    <a:pt x="42" y="246"/>
                  </a:lnTo>
                  <a:lnTo>
                    <a:pt x="17" y="318"/>
                  </a:lnTo>
                  <a:lnTo>
                    <a:pt x="6" y="355"/>
                  </a:lnTo>
                  <a:lnTo>
                    <a:pt x="128" y="340"/>
                  </a:lnTo>
                  <a:lnTo>
                    <a:pt x="134" y="388"/>
                  </a:lnTo>
                  <a:lnTo>
                    <a:pt x="159" y="394"/>
                  </a:lnTo>
                  <a:lnTo>
                    <a:pt x="165" y="369"/>
                  </a:lnTo>
                  <a:lnTo>
                    <a:pt x="210" y="362"/>
                  </a:lnTo>
                  <a:lnTo>
                    <a:pt x="200" y="282"/>
                  </a:lnTo>
                  <a:lnTo>
                    <a:pt x="198" y="0"/>
                  </a:lnTo>
                  <a:lnTo>
                    <a:pt x="59" y="1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6104750" y="4222750"/>
              <a:ext cx="490113" cy="758825"/>
            </a:xfrm>
            <a:custGeom>
              <a:avLst/>
              <a:gdLst>
                <a:gd name="T0" fmla="*/ 0 w 237"/>
                <a:gd name="T1" fmla="*/ 20 h 398"/>
                <a:gd name="T2" fmla="*/ 213 w 237"/>
                <a:gd name="T3" fmla="*/ 0 h 398"/>
                <a:gd name="T4" fmla="*/ 281 w 237"/>
                <a:gd name="T5" fmla="*/ 184 h 398"/>
                <a:gd name="T6" fmla="*/ 329 w 237"/>
                <a:gd name="T7" fmla="*/ 213 h 398"/>
                <a:gd name="T8" fmla="*/ 291 w 237"/>
                <a:gd name="T9" fmla="*/ 267 h 398"/>
                <a:gd name="T10" fmla="*/ 326 w 237"/>
                <a:gd name="T11" fmla="*/ 319 h 398"/>
                <a:gd name="T12" fmla="*/ 110 w 237"/>
                <a:gd name="T13" fmla="*/ 338 h 398"/>
                <a:gd name="T14" fmla="*/ 117 w 237"/>
                <a:gd name="T15" fmla="*/ 383 h 398"/>
                <a:gd name="T16" fmla="*/ 86 w 237"/>
                <a:gd name="T17" fmla="*/ 398 h 398"/>
                <a:gd name="T18" fmla="*/ 61 w 237"/>
                <a:gd name="T19" fmla="*/ 341 h 398"/>
                <a:gd name="T20" fmla="*/ 46 w 237"/>
                <a:gd name="T21" fmla="*/ 387 h 398"/>
                <a:gd name="T22" fmla="*/ 17 w 237"/>
                <a:gd name="T23" fmla="*/ 383 h 398"/>
                <a:gd name="T24" fmla="*/ 11 w 237"/>
                <a:gd name="T25" fmla="*/ 337 h 398"/>
                <a:gd name="T26" fmla="*/ 1 w 237"/>
                <a:gd name="T27" fmla="*/ 297 h 398"/>
                <a:gd name="T28" fmla="*/ 0 w 237"/>
                <a:gd name="T29" fmla="*/ 20 h 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398"/>
                <a:gd name="T47" fmla="*/ 237 w 237"/>
                <a:gd name="T48" fmla="*/ 398 h 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398">
                  <a:moveTo>
                    <a:pt x="0" y="20"/>
                  </a:moveTo>
                  <a:lnTo>
                    <a:pt x="154" y="0"/>
                  </a:lnTo>
                  <a:lnTo>
                    <a:pt x="203" y="184"/>
                  </a:lnTo>
                  <a:lnTo>
                    <a:pt x="237" y="213"/>
                  </a:lnTo>
                  <a:lnTo>
                    <a:pt x="210" y="267"/>
                  </a:lnTo>
                  <a:lnTo>
                    <a:pt x="236" y="319"/>
                  </a:lnTo>
                  <a:lnTo>
                    <a:pt x="79" y="338"/>
                  </a:lnTo>
                  <a:lnTo>
                    <a:pt x="85" y="383"/>
                  </a:lnTo>
                  <a:lnTo>
                    <a:pt x="62" y="398"/>
                  </a:lnTo>
                  <a:lnTo>
                    <a:pt x="44" y="341"/>
                  </a:lnTo>
                  <a:lnTo>
                    <a:pt x="33" y="387"/>
                  </a:lnTo>
                  <a:lnTo>
                    <a:pt x="13" y="383"/>
                  </a:lnTo>
                  <a:lnTo>
                    <a:pt x="7" y="337"/>
                  </a:lnTo>
                  <a:lnTo>
                    <a:pt x="1" y="29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6422894" y="4184650"/>
              <a:ext cx="679279" cy="698500"/>
            </a:xfrm>
            <a:custGeom>
              <a:avLst/>
              <a:gdLst>
                <a:gd name="T0" fmla="*/ 0 w 328"/>
                <a:gd name="T1" fmla="*/ 23 h 366"/>
                <a:gd name="T2" fmla="*/ 4 w 328"/>
                <a:gd name="T3" fmla="*/ 23 h 366"/>
                <a:gd name="T4" fmla="*/ 111 w 328"/>
                <a:gd name="T5" fmla="*/ 7 h 366"/>
                <a:gd name="T6" fmla="*/ 206 w 328"/>
                <a:gd name="T7" fmla="*/ 0 h 366"/>
                <a:gd name="T8" fmla="*/ 192 w 328"/>
                <a:gd name="T9" fmla="*/ 19 h 366"/>
                <a:gd name="T10" fmla="*/ 221 w 328"/>
                <a:gd name="T11" fmla="*/ 19 h 366"/>
                <a:gd name="T12" fmla="*/ 384 w 328"/>
                <a:gd name="T13" fmla="*/ 132 h 366"/>
                <a:gd name="T14" fmla="*/ 446 w 328"/>
                <a:gd name="T15" fmla="*/ 205 h 366"/>
                <a:gd name="T16" fmla="*/ 455 w 328"/>
                <a:gd name="T17" fmla="*/ 254 h 366"/>
                <a:gd name="T18" fmla="*/ 434 w 328"/>
                <a:gd name="T19" fmla="*/ 266 h 366"/>
                <a:gd name="T20" fmla="*/ 446 w 328"/>
                <a:gd name="T21" fmla="*/ 316 h 366"/>
                <a:gd name="T22" fmla="*/ 402 w 328"/>
                <a:gd name="T23" fmla="*/ 318 h 366"/>
                <a:gd name="T24" fmla="*/ 402 w 328"/>
                <a:gd name="T25" fmla="*/ 360 h 366"/>
                <a:gd name="T26" fmla="*/ 364 w 328"/>
                <a:gd name="T27" fmla="*/ 339 h 366"/>
                <a:gd name="T28" fmla="*/ 130 w 328"/>
                <a:gd name="T29" fmla="*/ 366 h 366"/>
                <a:gd name="T30" fmla="*/ 78 w 328"/>
                <a:gd name="T31" fmla="*/ 287 h 366"/>
                <a:gd name="T32" fmla="*/ 115 w 328"/>
                <a:gd name="T33" fmla="*/ 233 h 366"/>
                <a:gd name="T34" fmla="*/ 65 w 328"/>
                <a:gd name="T35" fmla="*/ 206 h 366"/>
                <a:gd name="T36" fmla="*/ 0 w 328"/>
                <a:gd name="T37" fmla="*/ 23 h 3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8"/>
                <a:gd name="T58" fmla="*/ 0 h 366"/>
                <a:gd name="T59" fmla="*/ 328 w 328"/>
                <a:gd name="T60" fmla="*/ 366 h 3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8" h="366">
                  <a:moveTo>
                    <a:pt x="0" y="23"/>
                  </a:moveTo>
                  <a:lnTo>
                    <a:pt x="4" y="23"/>
                  </a:lnTo>
                  <a:lnTo>
                    <a:pt x="80" y="7"/>
                  </a:lnTo>
                  <a:lnTo>
                    <a:pt x="148" y="0"/>
                  </a:lnTo>
                  <a:lnTo>
                    <a:pt x="138" y="19"/>
                  </a:lnTo>
                  <a:lnTo>
                    <a:pt x="159" y="19"/>
                  </a:lnTo>
                  <a:lnTo>
                    <a:pt x="276" y="132"/>
                  </a:lnTo>
                  <a:lnTo>
                    <a:pt x="322" y="205"/>
                  </a:lnTo>
                  <a:lnTo>
                    <a:pt x="328" y="254"/>
                  </a:lnTo>
                  <a:lnTo>
                    <a:pt x="313" y="266"/>
                  </a:lnTo>
                  <a:lnTo>
                    <a:pt x="322" y="316"/>
                  </a:lnTo>
                  <a:lnTo>
                    <a:pt x="289" y="318"/>
                  </a:lnTo>
                  <a:lnTo>
                    <a:pt x="289" y="360"/>
                  </a:lnTo>
                  <a:lnTo>
                    <a:pt x="263" y="339"/>
                  </a:lnTo>
                  <a:lnTo>
                    <a:pt x="94" y="366"/>
                  </a:lnTo>
                  <a:lnTo>
                    <a:pt x="56" y="287"/>
                  </a:lnTo>
                  <a:lnTo>
                    <a:pt x="83" y="233"/>
                  </a:lnTo>
                  <a:lnTo>
                    <a:pt x="47" y="206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6587984" y="3757613"/>
              <a:ext cx="1064490" cy="463550"/>
            </a:xfrm>
            <a:custGeom>
              <a:avLst/>
              <a:gdLst>
                <a:gd name="T0" fmla="*/ 25 w 516"/>
                <a:gd name="T1" fmla="*/ 180 h 243"/>
                <a:gd name="T2" fmla="*/ 0 w 516"/>
                <a:gd name="T3" fmla="*/ 231 h 243"/>
                <a:gd name="T4" fmla="*/ 93 w 516"/>
                <a:gd name="T5" fmla="*/ 224 h 243"/>
                <a:gd name="T6" fmla="*/ 128 w 516"/>
                <a:gd name="T7" fmla="*/ 201 h 243"/>
                <a:gd name="T8" fmla="*/ 253 w 516"/>
                <a:gd name="T9" fmla="*/ 175 h 243"/>
                <a:gd name="T10" fmla="*/ 287 w 516"/>
                <a:gd name="T11" fmla="*/ 189 h 243"/>
                <a:gd name="T12" fmla="*/ 369 w 516"/>
                <a:gd name="T13" fmla="*/ 180 h 243"/>
                <a:gd name="T14" fmla="*/ 369 w 516"/>
                <a:gd name="T15" fmla="*/ 183 h 243"/>
                <a:gd name="T16" fmla="*/ 494 w 516"/>
                <a:gd name="T17" fmla="*/ 243 h 243"/>
                <a:gd name="T18" fmla="*/ 565 w 516"/>
                <a:gd name="T19" fmla="*/ 226 h 243"/>
                <a:gd name="T20" fmla="*/ 608 w 516"/>
                <a:gd name="T21" fmla="*/ 159 h 243"/>
                <a:gd name="T22" fmla="*/ 677 w 516"/>
                <a:gd name="T23" fmla="*/ 140 h 243"/>
                <a:gd name="T24" fmla="*/ 711 w 516"/>
                <a:gd name="T25" fmla="*/ 90 h 243"/>
                <a:gd name="T26" fmla="*/ 708 w 516"/>
                <a:gd name="T27" fmla="*/ 30 h 243"/>
                <a:gd name="T28" fmla="*/ 701 w 516"/>
                <a:gd name="T29" fmla="*/ 80 h 243"/>
                <a:gd name="T30" fmla="*/ 661 w 516"/>
                <a:gd name="T31" fmla="*/ 122 h 243"/>
                <a:gd name="T32" fmla="*/ 646 w 516"/>
                <a:gd name="T33" fmla="*/ 119 h 243"/>
                <a:gd name="T34" fmla="*/ 594 w 516"/>
                <a:gd name="T35" fmla="*/ 130 h 243"/>
                <a:gd name="T36" fmla="*/ 594 w 516"/>
                <a:gd name="T37" fmla="*/ 116 h 243"/>
                <a:gd name="T38" fmla="*/ 646 w 516"/>
                <a:gd name="T39" fmla="*/ 102 h 243"/>
                <a:gd name="T40" fmla="*/ 597 w 516"/>
                <a:gd name="T41" fmla="*/ 97 h 243"/>
                <a:gd name="T42" fmla="*/ 652 w 516"/>
                <a:gd name="T43" fmla="*/ 85 h 243"/>
                <a:gd name="T44" fmla="*/ 674 w 516"/>
                <a:gd name="T45" fmla="*/ 92 h 243"/>
                <a:gd name="T46" fmla="*/ 685 w 516"/>
                <a:gd name="T47" fmla="*/ 45 h 243"/>
                <a:gd name="T48" fmla="*/ 672 w 516"/>
                <a:gd name="T49" fmla="*/ 34 h 243"/>
                <a:gd name="T50" fmla="*/ 607 w 516"/>
                <a:gd name="T51" fmla="*/ 53 h 243"/>
                <a:gd name="T52" fmla="*/ 608 w 516"/>
                <a:gd name="T53" fmla="*/ 25 h 243"/>
                <a:gd name="T54" fmla="*/ 635 w 516"/>
                <a:gd name="T55" fmla="*/ 32 h 243"/>
                <a:gd name="T56" fmla="*/ 672 w 516"/>
                <a:gd name="T57" fmla="*/ 10 h 243"/>
                <a:gd name="T58" fmla="*/ 651 w 516"/>
                <a:gd name="T59" fmla="*/ 0 h 243"/>
                <a:gd name="T60" fmla="*/ 438 w 516"/>
                <a:gd name="T61" fmla="*/ 37 h 243"/>
                <a:gd name="T62" fmla="*/ 179 w 516"/>
                <a:gd name="T63" fmla="*/ 79 h 243"/>
                <a:gd name="T64" fmla="*/ 60 w 516"/>
                <a:gd name="T65" fmla="*/ 179 h 243"/>
                <a:gd name="T66" fmla="*/ 25 w 516"/>
                <a:gd name="T67" fmla="*/ 18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43"/>
                <a:gd name="T104" fmla="*/ 516 w 51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43">
                  <a:moveTo>
                    <a:pt x="18" y="180"/>
                  </a:moveTo>
                  <a:lnTo>
                    <a:pt x="0" y="231"/>
                  </a:lnTo>
                  <a:lnTo>
                    <a:pt x="67" y="224"/>
                  </a:lnTo>
                  <a:lnTo>
                    <a:pt x="93" y="201"/>
                  </a:lnTo>
                  <a:lnTo>
                    <a:pt x="184" y="175"/>
                  </a:lnTo>
                  <a:lnTo>
                    <a:pt x="209" y="189"/>
                  </a:lnTo>
                  <a:lnTo>
                    <a:pt x="269" y="180"/>
                  </a:lnTo>
                  <a:lnTo>
                    <a:pt x="269" y="183"/>
                  </a:lnTo>
                  <a:lnTo>
                    <a:pt x="359" y="243"/>
                  </a:lnTo>
                  <a:lnTo>
                    <a:pt x="411" y="226"/>
                  </a:lnTo>
                  <a:lnTo>
                    <a:pt x="441" y="159"/>
                  </a:lnTo>
                  <a:lnTo>
                    <a:pt x="492" y="140"/>
                  </a:lnTo>
                  <a:lnTo>
                    <a:pt x="516" y="90"/>
                  </a:lnTo>
                  <a:lnTo>
                    <a:pt x="515" y="30"/>
                  </a:lnTo>
                  <a:lnTo>
                    <a:pt x="509" y="80"/>
                  </a:lnTo>
                  <a:lnTo>
                    <a:pt x="480" y="122"/>
                  </a:lnTo>
                  <a:lnTo>
                    <a:pt x="469" y="119"/>
                  </a:lnTo>
                  <a:lnTo>
                    <a:pt x="431" y="130"/>
                  </a:lnTo>
                  <a:lnTo>
                    <a:pt x="431" y="116"/>
                  </a:lnTo>
                  <a:lnTo>
                    <a:pt x="469" y="102"/>
                  </a:lnTo>
                  <a:lnTo>
                    <a:pt x="434" y="97"/>
                  </a:lnTo>
                  <a:lnTo>
                    <a:pt x="474" y="85"/>
                  </a:lnTo>
                  <a:lnTo>
                    <a:pt x="489" y="92"/>
                  </a:lnTo>
                  <a:lnTo>
                    <a:pt x="497" y="45"/>
                  </a:lnTo>
                  <a:lnTo>
                    <a:pt x="487" y="34"/>
                  </a:lnTo>
                  <a:lnTo>
                    <a:pt x="440" y="53"/>
                  </a:lnTo>
                  <a:lnTo>
                    <a:pt x="441" y="25"/>
                  </a:lnTo>
                  <a:lnTo>
                    <a:pt x="461" y="32"/>
                  </a:lnTo>
                  <a:lnTo>
                    <a:pt x="487" y="10"/>
                  </a:lnTo>
                  <a:lnTo>
                    <a:pt x="473" y="0"/>
                  </a:lnTo>
                  <a:lnTo>
                    <a:pt x="318" y="37"/>
                  </a:lnTo>
                  <a:lnTo>
                    <a:pt x="129" y="79"/>
                  </a:lnTo>
                  <a:lnTo>
                    <a:pt x="43" y="179"/>
                  </a:lnTo>
                  <a:lnTo>
                    <a:pt x="18" y="180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7449550" y="3270250"/>
              <a:ext cx="147894" cy="182563"/>
            </a:xfrm>
            <a:custGeom>
              <a:avLst/>
              <a:gdLst>
                <a:gd name="T0" fmla="*/ 0 w 72"/>
                <a:gd name="T1" fmla="*/ 5 h 96"/>
                <a:gd name="T2" fmla="*/ 20 w 72"/>
                <a:gd name="T3" fmla="*/ 0 h 96"/>
                <a:gd name="T4" fmla="*/ 66 w 72"/>
                <a:gd name="T5" fmla="*/ 21 h 96"/>
                <a:gd name="T6" fmla="*/ 66 w 72"/>
                <a:gd name="T7" fmla="*/ 42 h 96"/>
                <a:gd name="T8" fmla="*/ 97 w 72"/>
                <a:gd name="T9" fmla="*/ 57 h 96"/>
                <a:gd name="T10" fmla="*/ 99 w 72"/>
                <a:gd name="T11" fmla="*/ 85 h 96"/>
                <a:gd name="T12" fmla="*/ 48 w 72"/>
                <a:gd name="T13" fmla="*/ 96 h 96"/>
                <a:gd name="T14" fmla="*/ 0 w 72"/>
                <a:gd name="T15" fmla="*/ 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96"/>
                <a:gd name="T26" fmla="*/ 72 w 7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96">
                  <a:moveTo>
                    <a:pt x="0" y="5"/>
                  </a:moveTo>
                  <a:lnTo>
                    <a:pt x="15" y="0"/>
                  </a:lnTo>
                  <a:lnTo>
                    <a:pt x="48" y="21"/>
                  </a:lnTo>
                  <a:lnTo>
                    <a:pt x="48" y="42"/>
                  </a:lnTo>
                  <a:lnTo>
                    <a:pt x="71" y="57"/>
                  </a:lnTo>
                  <a:lnTo>
                    <a:pt x="72" y="85"/>
                  </a:lnTo>
                  <a:lnTo>
                    <a:pt x="35" y="96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6873453" y="2382838"/>
              <a:ext cx="792778" cy="639762"/>
            </a:xfrm>
            <a:custGeom>
              <a:avLst/>
              <a:gdLst>
                <a:gd name="T0" fmla="*/ 40 w 384"/>
                <a:gd name="T1" fmla="*/ 226 h 336"/>
                <a:gd name="T2" fmla="*/ 92 w 384"/>
                <a:gd name="T3" fmla="*/ 206 h 336"/>
                <a:gd name="T4" fmla="*/ 158 w 384"/>
                <a:gd name="T5" fmla="*/ 201 h 336"/>
                <a:gd name="T6" fmla="*/ 177 w 384"/>
                <a:gd name="T7" fmla="*/ 183 h 336"/>
                <a:gd name="T8" fmla="*/ 198 w 384"/>
                <a:gd name="T9" fmla="*/ 181 h 336"/>
                <a:gd name="T10" fmla="*/ 212 w 384"/>
                <a:gd name="T11" fmla="*/ 162 h 336"/>
                <a:gd name="T12" fmla="*/ 235 w 384"/>
                <a:gd name="T13" fmla="*/ 155 h 336"/>
                <a:gd name="T14" fmla="*/ 225 w 384"/>
                <a:gd name="T15" fmla="*/ 120 h 336"/>
                <a:gd name="T16" fmla="*/ 211 w 384"/>
                <a:gd name="T17" fmla="*/ 111 h 336"/>
                <a:gd name="T18" fmla="*/ 240 w 384"/>
                <a:gd name="T19" fmla="*/ 82 h 336"/>
                <a:gd name="T20" fmla="*/ 258 w 384"/>
                <a:gd name="T21" fmla="*/ 82 h 336"/>
                <a:gd name="T22" fmla="*/ 320 w 384"/>
                <a:gd name="T23" fmla="*/ 22 h 336"/>
                <a:gd name="T24" fmla="*/ 414 w 384"/>
                <a:gd name="T25" fmla="*/ 0 h 336"/>
                <a:gd name="T26" fmla="*/ 425 w 384"/>
                <a:gd name="T27" fmla="*/ 56 h 336"/>
                <a:gd name="T28" fmla="*/ 430 w 384"/>
                <a:gd name="T29" fmla="*/ 54 h 336"/>
                <a:gd name="T30" fmla="*/ 452 w 384"/>
                <a:gd name="T31" fmla="*/ 74 h 336"/>
                <a:gd name="T32" fmla="*/ 453 w 384"/>
                <a:gd name="T33" fmla="*/ 132 h 336"/>
                <a:gd name="T34" fmla="*/ 482 w 384"/>
                <a:gd name="T35" fmla="*/ 179 h 336"/>
                <a:gd name="T36" fmla="*/ 493 w 384"/>
                <a:gd name="T37" fmla="*/ 240 h 336"/>
                <a:gd name="T38" fmla="*/ 495 w 384"/>
                <a:gd name="T39" fmla="*/ 293 h 336"/>
                <a:gd name="T40" fmla="*/ 530 w 384"/>
                <a:gd name="T41" fmla="*/ 310 h 336"/>
                <a:gd name="T42" fmla="*/ 505 w 384"/>
                <a:gd name="T43" fmla="*/ 336 h 336"/>
                <a:gd name="T44" fmla="*/ 444 w 384"/>
                <a:gd name="T45" fmla="*/ 306 h 336"/>
                <a:gd name="T46" fmla="*/ 412 w 384"/>
                <a:gd name="T47" fmla="*/ 308 h 336"/>
                <a:gd name="T48" fmla="*/ 380 w 384"/>
                <a:gd name="T49" fmla="*/ 301 h 336"/>
                <a:gd name="T50" fmla="*/ 381 w 384"/>
                <a:gd name="T51" fmla="*/ 283 h 336"/>
                <a:gd name="T52" fmla="*/ 362 w 384"/>
                <a:gd name="T53" fmla="*/ 277 h 336"/>
                <a:gd name="T54" fmla="*/ 15 w 384"/>
                <a:gd name="T55" fmla="*/ 329 h 336"/>
                <a:gd name="T56" fmla="*/ 0 w 384"/>
                <a:gd name="T57" fmla="*/ 314 h 336"/>
                <a:gd name="T58" fmla="*/ 52 w 384"/>
                <a:gd name="T59" fmla="*/ 254 h 336"/>
                <a:gd name="T60" fmla="*/ 40 w 384"/>
                <a:gd name="T61" fmla="*/ 226 h 3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336"/>
                <a:gd name="T95" fmla="*/ 384 w 384"/>
                <a:gd name="T96" fmla="*/ 336 h 3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336">
                  <a:moveTo>
                    <a:pt x="29" y="226"/>
                  </a:moveTo>
                  <a:lnTo>
                    <a:pt x="66" y="206"/>
                  </a:lnTo>
                  <a:lnTo>
                    <a:pt x="115" y="201"/>
                  </a:lnTo>
                  <a:lnTo>
                    <a:pt x="127" y="183"/>
                  </a:lnTo>
                  <a:lnTo>
                    <a:pt x="144" y="181"/>
                  </a:lnTo>
                  <a:lnTo>
                    <a:pt x="154" y="162"/>
                  </a:lnTo>
                  <a:lnTo>
                    <a:pt x="171" y="155"/>
                  </a:lnTo>
                  <a:lnTo>
                    <a:pt x="163" y="120"/>
                  </a:lnTo>
                  <a:lnTo>
                    <a:pt x="153" y="111"/>
                  </a:lnTo>
                  <a:lnTo>
                    <a:pt x="174" y="82"/>
                  </a:lnTo>
                  <a:lnTo>
                    <a:pt x="187" y="82"/>
                  </a:lnTo>
                  <a:lnTo>
                    <a:pt x="232" y="22"/>
                  </a:lnTo>
                  <a:lnTo>
                    <a:pt x="301" y="0"/>
                  </a:lnTo>
                  <a:lnTo>
                    <a:pt x="308" y="56"/>
                  </a:lnTo>
                  <a:lnTo>
                    <a:pt x="312" y="54"/>
                  </a:lnTo>
                  <a:lnTo>
                    <a:pt x="328" y="74"/>
                  </a:lnTo>
                  <a:lnTo>
                    <a:pt x="329" y="132"/>
                  </a:lnTo>
                  <a:lnTo>
                    <a:pt x="350" y="179"/>
                  </a:lnTo>
                  <a:lnTo>
                    <a:pt x="358" y="240"/>
                  </a:lnTo>
                  <a:lnTo>
                    <a:pt x="360" y="293"/>
                  </a:lnTo>
                  <a:lnTo>
                    <a:pt x="384" y="310"/>
                  </a:lnTo>
                  <a:lnTo>
                    <a:pt x="366" y="336"/>
                  </a:lnTo>
                  <a:lnTo>
                    <a:pt x="322" y="306"/>
                  </a:lnTo>
                  <a:lnTo>
                    <a:pt x="299" y="308"/>
                  </a:lnTo>
                  <a:lnTo>
                    <a:pt x="276" y="301"/>
                  </a:lnTo>
                  <a:lnTo>
                    <a:pt x="277" y="283"/>
                  </a:lnTo>
                  <a:lnTo>
                    <a:pt x="262" y="277"/>
                  </a:lnTo>
                  <a:lnTo>
                    <a:pt x="11" y="329"/>
                  </a:lnTo>
                  <a:lnTo>
                    <a:pt x="0" y="314"/>
                  </a:lnTo>
                  <a:lnTo>
                    <a:pt x="38" y="254"/>
                  </a:lnTo>
                  <a:lnTo>
                    <a:pt x="29" y="226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7647316" y="2919413"/>
              <a:ext cx="230439" cy="138112"/>
            </a:xfrm>
            <a:custGeom>
              <a:avLst/>
              <a:gdLst>
                <a:gd name="T0" fmla="*/ 0 w 112"/>
                <a:gd name="T1" fmla="*/ 53 h 72"/>
                <a:gd name="T2" fmla="*/ 63 w 112"/>
                <a:gd name="T3" fmla="*/ 30 h 72"/>
                <a:gd name="T4" fmla="*/ 124 w 112"/>
                <a:gd name="T5" fmla="*/ 0 h 72"/>
                <a:gd name="T6" fmla="*/ 135 w 112"/>
                <a:gd name="T7" fmla="*/ 1 h 72"/>
                <a:gd name="T8" fmla="*/ 153 w 112"/>
                <a:gd name="T9" fmla="*/ 3 h 72"/>
                <a:gd name="T10" fmla="*/ 92 w 112"/>
                <a:gd name="T11" fmla="*/ 40 h 72"/>
                <a:gd name="T12" fmla="*/ 17 w 112"/>
                <a:gd name="T13" fmla="*/ 72 h 72"/>
                <a:gd name="T14" fmla="*/ 0 w 112"/>
                <a:gd name="T15" fmla="*/ 5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72"/>
                <a:gd name="T26" fmla="*/ 112 w 112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72">
                  <a:moveTo>
                    <a:pt x="0" y="53"/>
                  </a:moveTo>
                  <a:lnTo>
                    <a:pt x="46" y="30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12" y="3"/>
                  </a:lnTo>
                  <a:lnTo>
                    <a:pt x="68" y="40"/>
                  </a:lnTo>
                  <a:lnTo>
                    <a:pt x="13" y="72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7535535" y="3517900"/>
              <a:ext cx="63629" cy="109538"/>
            </a:xfrm>
            <a:custGeom>
              <a:avLst/>
              <a:gdLst>
                <a:gd name="T0" fmla="*/ 0 w 31"/>
                <a:gd name="T1" fmla="*/ 5 h 57"/>
                <a:gd name="T2" fmla="*/ 45 w 31"/>
                <a:gd name="T3" fmla="*/ 0 h 57"/>
                <a:gd name="T4" fmla="*/ 20 w 31"/>
                <a:gd name="T5" fmla="*/ 57 h 57"/>
                <a:gd name="T6" fmla="*/ 2 w 31"/>
                <a:gd name="T7" fmla="*/ 55 h 57"/>
                <a:gd name="T8" fmla="*/ 0 w 31"/>
                <a:gd name="T9" fmla="*/ 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7"/>
                <a:gd name="T17" fmla="*/ 31 w 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7">
                  <a:moveTo>
                    <a:pt x="0" y="5"/>
                  </a:moveTo>
                  <a:lnTo>
                    <a:pt x="31" y="0"/>
                  </a:lnTo>
                  <a:lnTo>
                    <a:pt x="14" y="57"/>
                  </a:lnTo>
                  <a:lnTo>
                    <a:pt x="2" y="5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70598" y="3985150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8628" y="459879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7378" y="378514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5486" y="2944543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5071" y="2446862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6838" y="2648249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628" y="3116003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2256" y="337607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5083" y="393830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9226" y="4045286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6573" y="467739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7535" y="4499881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935" y="5141711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TX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7419" y="40264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7724" y="362627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9674" y="275999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1371" y="313198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2327" y="2668318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013008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8141" y="3517747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9250" y="4561412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2388" y="520911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LA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6698" y="487927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0071" y="4901335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3206" y="4769374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GA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485" y="5400372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FL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1361" y="452003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1116" y="4052032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KY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5515" y="4356625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TN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5854" y="422295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62266" y="3915179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VA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67699" y="383126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7433" y="3944779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000" y="3792379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989" y="3623108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OH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0690" y="3417621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PA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9518" y="2417823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92754" y="302816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0414" y="3465694"/>
            <a:ext cx="311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82686" y="3639360"/>
            <a:ext cx="380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DE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67925" y="3810000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50494" y="2698962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VT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24465" y="2765692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NH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60750" y="2966944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1933" y="332175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CT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00384" y="3129424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RI</a:t>
            </a:r>
          </a:p>
        </p:txBody>
      </p:sp>
      <p:cxnSp>
        <p:nvCxnSpPr>
          <p:cNvPr id="51" name="Straight Connector 50"/>
          <p:cNvCxnSpPr>
            <a:stCxn id="221" idx="4"/>
          </p:cNvCxnSpPr>
          <p:nvPr/>
        </p:nvCxnSpPr>
        <p:spPr>
          <a:xfrm>
            <a:off x="7257756" y="3284182"/>
            <a:ext cx="266709" cy="15476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2" name="Straight Connector 51"/>
          <p:cNvCxnSpPr>
            <a:endCxn id="47" idx="1"/>
          </p:cNvCxnSpPr>
          <p:nvPr/>
        </p:nvCxnSpPr>
        <p:spPr>
          <a:xfrm flipV="1">
            <a:off x="7270465" y="2888803"/>
            <a:ext cx="254000" cy="4673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>
            <a:endCxn id="44" idx="1"/>
          </p:cNvCxnSpPr>
          <p:nvPr/>
        </p:nvCxnSpPr>
        <p:spPr>
          <a:xfrm>
            <a:off x="7077121" y="3759974"/>
            <a:ext cx="205565" cy="249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4" name="Straight Connector 53"/>
          <p:cNvCxnSpPr>
            <a:endCxn id="50" idx="1"/>
          </p:cNvCxnSpPr>
          <p:nvPr/>
        </p:nvCxnSpPr>
        <p:spPr>
          <a:xfrm>
            <a:off x="7391643" y="3234807"/>
            <a:ext cx="208741" cy="1772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7086600" y="3825709"/>
            <a:ext cx="251627" cy="10740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7150622" y="3546702"/>
            <a:ext cx="208741" cy="1772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543528" y="6211846"/>
            <a:ext cx="1096192" cy="408405"/>
            <a:chOff x="2217965" y="5874544"/>
            <a:chExt cx="1375341" cy="795337"/>
          </a:xfrm>
          <a:solidFill>
            <a:sysClr val="window" lastClr="FFFFFF">
              <a:lumMod val="75000"/>
            </a:sysClr>
          </a:solidFill>
        </p:grpSpPr>
        <p:sp>
          <p:nvSpPr>
            <p:cNvPr id="163" name="Freeform 162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 rot="19404755">
            <a:off x="1877674" y="5873853"/>
            <a:ext cx="941755" cy="907947"/>
            <a:chOff x="107279" y="4881536"/>
            <a:chExt cx="1459283" cy="1669004"/>
          </a:xfrm>
          <a:solidFill>
            <a:sysClr val="window" lastClr="FFFFFF">
              <a:lumMod val="75000"/>
            </a:sysClr>
          </a:solidFill>
        </p:grpSpPr>
        <p:grpSp>
          <p:nvGrpSpPr>
            <p:cNvPr id="149" name="Group 148"/>
            <p:cNvGrpSpPr>
              <a:grpSpLocks/>
            </p:cNvGrpSpPr>
            <p:nvPr/>
          </p:nvGrpSpPr>
          <p:grpSpPr bwMode="auto">
            <a:xfrm>
              <a:off x="107279" y="4881536"/>
              <a:ext cx="1459283" cy="1669004"/>
              <a:chOff x="107279" y="4881536"/>
              <a:chExt cx="1459283" cy="1669004"/>
            </a:xfrm>
            <a:grpFill/>
          </p:grpSpPr>
          <p:grpSp>
            <p:nvGrpSpPr>
              <p:cNvPr id="151" name="Group 150"/>
              <p:cNvGrpSpPr>
                <a:grpSpLocks/>
              </p:cNvGrpSpPr>
              <p:nvPr/>
            </p:nvGrpSpPr>
            <p:grpSpPr bwMode="auto">
              <a:xfrm>
                <a:off x="107279" y="4881536"/>
                <a:ext cx="1459283" cy="1669004"/>
                <a:chOff x="107279" y="4881536"/>
                <a:chExt cx="1459283" cy="1669004"/>
              </a:xfrm>
              <a:grpFill/>
            </p:grpSpPr>
            <p:grpSp>
              <p:nvGrpSpPr>
                <p:cNvPr id="153" name="Group 152"/>
                <p:cNvGrpSpPr>
                  <a:grpSpLocks/>
                </p:cNvGrpSpPr>
                <p:nvPr/>
              </p:nvGrpSpPr>
              <p:grpSpPr bwMode="auto">
                <a:xfrm>
                  <a:off x="107279" y="4881536"/>
                  <a:ext cx="1459283" cy="1669004"/>
                  <a:chOff x="107279" y="4881536"/>
                  <a:chExt cx="1459283" cy="1669004"/>
                </a:xfrm>
                <a:grpFill/>
              </p:grpSpPr>
              <p:grpSp>
                <p:nvGrpSpPr>
                  <p:cNvPr id="155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07279" y="4881536"/>
                    <a:ext cx="1459283" cy="1289672"/>
                    <a:chOff x="107279" y="4881536"/>
                    <a:chExt cx="1459283" cy="1289672"/>
                  </a:xfrm>
                  <a:grpFill/>
                </p:grpSpPr>
                <p:grpSp>
                  <p:nvGrpSpPr>
                    <p:cNvPr id="157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279" y="4881536"/>
                      <a:ext cx="1459283" cy="1289672"/>
                      <a:chOff x="107279" y="4881536"/>
                      <a:chExt cx="1459283" cy="1289672"/>
                    </a:xfrm>
                    <a:grpFill/>
                  </p:grpSpPr>
                  <p:grpSp>
                    <p:nvGrpSpPr>
                      <p:cNvPr id="159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7279" y="4881536"/>
                        <a:ext cx="1459283" cy="1289672"/>
                        <a:chOff x="107279" y="4881536"/>
                        <a:chExt cx="1459283" cy="1289672"/>
                      </a:xfrm>
                      <a:grpFill/>
                    </p:grpSpPr>
                    <p:sp>
                      <p:nvSpPr>
                        <p:cNvPr id="161" name="Freeform 160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en-GB"/>
                          </a:defPPr>
                          <a:lvl1pPr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b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62" name="Freeform 161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en-GB"/>
                          </a:defPPr>
                          <a:lvl1pPr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b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60" name="Freeform 159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/>
                      <a:lstStyle>
                        <a:defPPr>
                          <a:defRPr lang="en-GB"/>
                        </a:defPPr>
                        <a:lvl1pPr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b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>
                      <a:defPPr>
                        <a:defRPr lang="en-GB"/>
                      </a:defPPr>
                      <a:lvl1pPr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b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56" name="Freeform 155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>
                    <a:defPPr>
                      <a:defRPr lang="en-GB"/>
                    </a:defPPr>
                    <a:lvl1pPr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b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54" name="Freeform 15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defPPr>
                    <a:defRPr lang="en-GB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b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2" name="Freeform 151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0" name="Freeform 149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930046" y="6411382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HI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63539" y="600521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AK</a:t>
            </a:r>
          </a:p>
        </p:txBody>
      </p:sp>
      <p:sp>
        <p:nvSpPr>
          <p:cNvPr id="61" name="Freeform 60"/>
          <p:cNvSpPr/>
          <p:nvPr/>
        </p:nvSpPr>
        <p:spPr>
          <a:xfrm>
            <a:off x="5252412" y="6387274"/>
            <a:ext cx="329943" cy="94053"/>
          </a:xfrm>
          <a:custGeom>
            <a:avLst/>
            <a:gdLst>
              <a:gd name="connsiteX0" fmla="*/ 310134 w 1628969"/>
              <a:gd name="connsiteY0" fmla="*/ 170121 h 765544"/>
              <a:gd name="connsiteX1" fmla="*/ 310134 w 1628969"/>
              <a:gd name="connsiteY1" fmla="*/ 170121 h 765544"/>
              <a:gd name="connsiteX2" fmla="*/ 437725 w 1628969"/>
              <a:gd name="connsiteY2" fmla="*/ 148856 h 765544"/>
              <a:gd name="connsiteX3" fmla="*/ 469623 w 1628969"/>
              <a:gd name="connsiteY3" fmla="*/ 127591 h 765544"/>
              <a:gd name="connsiteX4" fmla="*/ 554683 w 1628969"/>
              <a:gd name="connsiteY4" fmla="*/ 53163 h 765544"/>
              <a:gd name="connsiteX5" fmla="*/ 586581 w 1628969"/>
              <a:gd name="connsiteY5" fmla="*/ 31898 h 765544"/>
              <a:gd name="connsiteX6" fmla="*/ 650376 w 1628969"/>
              <a:gd name="connsiteY6" fmla="*/ 10633 h 765544"/>
              <a:gd name="connsiteX7" fmla="*/ 724804 w 1628969"/>
              <a:gd name="connsiteY7" fmla="*/ 21265 h 765544"/>
              <a:gd name="connsiteX8" fmla="*/ 767334 w 1628969"/>
              <a:gd name="connsiteY8" fmla="*/ 31898 h 765544"/>
              <a:gd name="connsiteX9" fmla="*/ 841762 w 1628969"/>
              <a:gd name="connsiteY9" fmla="*/ 42530 h 765544"/>
              <a:gd name="connsiteX10" fmla="*/ 1033148 w 1628969"/>
              <a:gd name="connsiteY10" fmla="*/ 42530 h 765544"/>
              <a:gd name="connsiteX11" fmla="*/ 1288330 w 1628969"/>
              <a:gd name="connsiteY11" fmla="*/ 53163 h 765544"/>
              <a:gd name="connsiteX12" fmla="*/ 1458450 w 1628969"/>
              <a:gd name="connsiteY12" fmla="*/ 21265 h 765544"/>
              <a:gd name="connsiteX13" fmla="*/ 1490348 w 1628969"/>
              <a:gd name="connsiteY13" fmla="*/ 10633 h 765544"/>
              <a:gd name="connsiteX14" fmla="*/ 1522246 w 1628969"/>
              <a:gd name="connsiteY14" fmla="*/ 0 h 765544"/>
              <a:gd name="connsiteX15" fmla="*/ 1596674 w 1628969"/>
              <a:gd name="connsiteY15" fmla="*/ 63795 h 765544"/>
              <a:gd name="connsiteX16" fmla="*/ 1617939 w 1628969"/>
              <a:gd name="connsiteY16" fmla="*/ 127591 h 765544"/>
              <a:gd name="connsiteX17" fmla="*/ 1628571 w 1628969"/>
              <a:gd name="connsiteY17" fmla="*/ 255181 h 765544"/>
              <a:gd name="connsiteX18" fmla="*/ 1617939 w 1628969"/>
              <a:gd name="connsiteY18" fmla="*/ 318977 h 765544"/>
              <a:gd name="connsiteX19" fmla="*/ 1554143 w 1628969"/>
              <a:gd name="connsiteY19" fmla="*/ 340242 h 765544"/>
              <a:gd name="connsiteX20" fmla="*/ 1458450 w 1628969"/>
              <a:gd name="connsiteY20" fmla="*/ 393405 h 765544"/>
              <a:gd name="connsiteX21" fmla="*/ 1437185 w 1628969"/>
              <a:gd name="connsiteY21" fmla="*/ 584791 h 765544"/>
              <a:gd name="connsiteX22" fmla="*/ 1384023 w 1628969"/>
              <a:gd name="connsiteY22" fmla="*/ 648586 h 765544"/>
              <a:gd name="connsiteX23" fmla="*/ 1352125 w 1628969"/>
              <a:gd name="connsiteY23" fmla="*/ 659219 h 765544"/>
              <a:gd name="connsiteX24" fmla="*/ 1213902 w 1628969"/>
              <a:gd name="connsiteY24" fmla="*/ 648586 h 765544"/>
              <a:gd name="connsiteX25" fmla="*/ 958720 w 1628969"/>
              <a:gd name="connsiteY25" fmla="*/ 659219 h 765544"/>
              <a:gd name="connsiteX26" fmla="*/ 820497 w 1628969"/>
              <a:gd name="connsiteY26" fmla="*/ 637953 h 765544"/>
              <a:gd name="connsiteX27" fmla="*/ 788599 w 1628969"/>
              <a:gd name="connsiteY27" fmla="*/ 606056 h 765544"/>
              <a:gd name="connsiteX28" fmla="*/ 735436 w 1628969"/>
              <a:gd name="connsiteY28" fmla="*/ 595423 h 765544"/>
              <a:gd name="connsiteX29" fmla="*/ 703539 w 1628969"/>
              <a:gd name="connsiteY29" fmla="*/ 584791 h 765544"/>
              <a:gd name="connsiteX30" fmla="*/ 661009 w 1628969"/>
              <a:gd name="connsiteY30" fmla="*/ 627321 h 765544"/>
              <a:gd name="connsiteX31" fmla="*/ 629111 w 1628969"/>
              <a:gd name="connsiteY31" fmla="*/ 648586 h 765544"/>
              <a:gd name="connsiteX32" fmla="*/ 597213 w 1628969"/>
              <a:gd name="connsiteY32" fmla="*/ 637953 h 765544"/>
              <a:gd name="connsiteX33" fmla="*/ 554683 w 1628969"/>
              <a:gd name="connsiteY33" fmla="*/ 616688 h 765544"/>
              <a:gd name="connsiteX34" fmla="*/ 490888 w 1628969"/>
              <a:gd name="connsiteY34" fmla="*/ 648586 h 765544"/>
              <a:gd name="connsiteX35" fmla="*/ 427092 w 1628969"/>
              <a:gd name="connsiteY35" fmla="*/ 669851 h 765544"/>
              <a:gd name="connsiteX36" fmla="*/ 363297 w 1628969"/>
              <a:gd name="connsiteY36" fmla="*/ 691116 h 765544"/>
              <a:gd name="connsiteX37" fmla="*/ 320767 w 1628969"/>
              <a:gd name="connsiteY37" fmla="*/ 701749 h 765544"/>
              <a:gd name="connsiteX38" fmla="*/ 182543 w 1628969"/>
              <a:gd name="connsiteY38" fmla="*/ 733646 h 765544"/>
              <a:gd name="connsiteX39" fmla="*/ 150646 w 1628969"/>
              <a:gd name="connsiteY39" fmla="*/ 744279 h 765544"/>
              <a:gd name="connsiteX40" fmla="*/ 118748 w 1628969"/>
              <a:gd name="connsiteY40" fmla="*/ 765544 h 765544"/>
              <a:gd name="connsiteX41" fmla="*/ 86850 w 1628969"/>
              <a:gd name="connsiteY41" fmla="*/ 744279 h 765544"/>
              <a:gd name="connsiteX42" fmla="*/ 33688 w 1628969"/>
              <a:gd name="connsiteY42" fmla="*/ 669851 h 765544"/>
              <a:gd name="connsiteX43" fmla="*/ 23055 w 1628969"/>
              <a:gd name="connsiteY43" fmla="*/ 637953 h 765544"/>
              <a:gd name="connsiteX44" fmla="*/ 33688 w 1628969"/>
              <a:gd name="connsiteY44" fmla="*/ 595423 h 765544"/>
              <a:gd name="connsiteX45" fmla="*/ 54953 w 1628969"/>
              <a:gd name="connsiteY45" fmla="*/ 520995 h 765544"/>
              <a:gd name="connsiteX46" fmla="*/ 76218 w 1628969"/>
              <a:gd name="connsiteY46" fmla="*/ 435935 h 765544"/>
              <a:gd name="connsiteX47" fmla="*/ 97483 w 1628969"/>
              <a:gd name="connsiteY47" fmla="*/ 404037 h 765544"/>
              <a:gd name="connsiteX48" fmla="*/ 108116 w 1628969"/>
              <a:gd name="connsiteY48" fmla="*/ 361507 h 765544"/>
              <a:gd name="connsiteX49" fmla="*/ 44320 w 1628969"/>
              <a:gd name="connsiteY49" fmla="*/ 297712 h 765544"/>
              <a:gd name="connsiteX50" fmla="*/ 1790 w 1628969"/>
              <a:gd name="connsiteY50" fmla="*/ 244549 h 765544"/>
              <a:gd name="connsiteX51" fmla="*/ 33688 w 1628969"/>
              <a:gd name="connsiteY51" fmla="*/ 223284 h 765544"/>
              <a:gd name="connsiteX52" fmla="*/ 97483 w 1628969"/>
              <a:gd name="connsiteY52" fmla="*/ 159488 h 765544"/>
              <a:gd name="connsiteX53" fmla="*/ 150646 w 1628969"/>
              <a:gd name="connsiteY53" fmla="*/ 85060 h 765544"/>
              <a:gd name="connsiteX54" fmla="*/ 203809 w 1628969"/>
              <a:gd name="connsiteY54" fmla="*/ 127591 h 765544"/>
              <a:gd name="connsiteX55" fmla="*/ 267604 w 1628969"/>
              <a:gd name="connsiteY55" fmla="*/ 148856 h 765544"/>
              <a:gd name="connsiteX56" fmla="*/ 310134 w 1628969"/>
              <a:gd name="connsiteY56" fmla="*/ 170121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28969" h="765544">
                <a:moveTo>
                  <a:pt x="310134" y="170121"/>
                </a:moveTo>
                <a:lnTo>
                  <a:pt x="310134" y="170121"/>
                </a:lnTo>
                <a:cubicBezTo>
                  <a:pt x="340447" y="166753"/>
                  <a:pt x="402101" y="166667"/>
                  <a:pt x="437725" y="148856"/>
                </a:cubicBezTo>
                <a:cubicBezTo>
                  <a:pt x="449155" y="143141"/>
                  <a:pt x="458990" y="134679"/>
                  <a:pt x="469623" y="127591"/>
                </a:cubicBezTo>
                <a:cubicBezTo>
                  <a:pt x="505064" y="74428"/>
                  <a:pt x="480256" y="102781"/>
                  <a:pt x="554683" y="53163"/>
                </a:cubicBezTo>
                <a:cubicBezTo>
                  <a:pt x="565316" y="46075"/>
                  <a:pt x="574458" y="35939"/>
                  <a:pt x="586581" y="31898"/>
                </a:cubicBezTo>
                <a:lnTo>
                  <a:pt x="650376" y="10633"/>
                </a:lnTo>
                <a:cubicBezTo>
                  <a:pt x="675185" y="14177"/>
                  <a:pt x="700147" y="16782"/>
                  <a:pt x="724804" y="21265"/>
                </a:cubicBezTo>
                <a:cubicBezTo>
                  <a:pt x="739181" y="23879"/>
                  <a:pt x="752957" y="29284"/>
                  <a:pt x="767334" y="31898"/>
                </a:cubicBezTo>
                <a:cubicBezTo>
                  <a:pt x="791991" y="36381"/>
                  <a:pt x="816953" y="38986"/>
                  <a:pt x="841762" y="42530"/>
                </a:cubicBezTo>
                <a:cubicBezTo>
                  <a:pt x="931387" y="72406"/>
                  <a:pt x="828342" y="42530"/>
                  <a:pt x="1033148" y="42530"/>
                </a:cubicBezTo>
                <a:cubicBezTo>
                  <a:pt x="1118282" y="42530"/>
                  <a:pt x="1203269" y="49619"/>
                  <a:pt x="1288330" y="53163"/>
                </a:cubicBezTo>
                <a:cubicBezTo>
                  <a:pt x="1416964" y="40299"/>
                  <a:pt x="1360861" y="53794"/>
                  <a:pt x="1458450" y="21265"/>
                </a:cubicBezTo>
                <a:lnTo>
                  <a:pt x="1490348" y="10633"/>
                </a:lnTo>
                <a:lnTo>
                  <a:pt x="1522246" y="0"/>
                </a:lnTo>
                <a:cubicBezTo>
                  <a:pt x="1581581" y="23734"/>
                  <a:pt x="1573969" y="7032"/>
                  <a:pt x="1596674" y="63795"/>
                </a:cubicBezTo>
                <a:cubicBezTo>
                  <a:pt x="1604999" y="84607"/>
                  <a:pt x="1617939" y="127591"/>
                  <a:pt x="1617939" y="127591"/>
                </a:cubicBezTo>
                <a:cubicBezTo>
                  <a:pt x="1621483" y="170121"/>
                  <a:pt x="1628571" y="212504"/>
                  <a:pt x="1628571" y="255181"/>
                </a:cubicBezTo>
                <a:cubicBezTo>
                  <a:pt x="1628571" y="276740"/>
                  <a:pt x="1632135" y="302752"/>
                  <a:pt x="1617939" y="318977"/>
                </a:cubicBezTo>
                <a:cubicBezTo>
                  <a:pt x="1603178" y="335846"/>
                  <a:pt x="1572794" y="327808"/>
                  <a:pt x="1554143" y="340242"/>
                </a:cubicBezTo>
                <a:cubicBezTo>
                  <a:pt x="1481023" y="388989"/>
                  <a:pt x="1514594" y="374690"/>
                  <a:pt x="1458450" y="393405"/>
                </a:cubicBezTo>
                <a:cubicBezTo>
                  <a:pt x="1423789" y="497390"/>
                  <a:pt x="1482699" y="311710"/>
                  <a:pt x="1437185" y="584791"/>
                </a:cubicBezTo>
                <a:cubicBezTo>
                  <a:pt x="1434733" y="599500"/>
                  <a:pt x="1393003" y="642599"/>
                  <a:pt x="1384023" y="648586"/>
                </a:cubicBezTo>
                <a:cubicBezTo>
                  <a:pt x="1374698" y="654803"/>
                  <a:pt x="1362758" y="655675"/>
                  <a:pt x="1352125" y="659219"/>
                </a:cubicBezTo>
                <a:cubicBezTo>
                  <a:pt x="1306051" y="655675"/>
                  <a:pt x="1260112" y="648586"/>
                  <a:pt x="1213902" y="648586"/>
                </a:cubicBezTo>
                <a:cubicBezTo>
                  <a:pt x="1128768" y="648586"/>
                  <a:pt x="1043823" y="661519"/>
                  <a:pt x="958720" y="659219"/>
                </a:cubicBezTo>
                <a:cubicBezTo>
                  <a:pt x="912121" y="657960"/>
                  <a:pt x="866571" y="645042"/>
                  <a:pt x="820497" y="637953"/>
                </a:cubicBezTo>
                <a:cubicBezTo>
                  <a:pt x="809864" y="627321"/>
                  <a:pt x="802048" y="612781"/>
                  <a:pt x="788599" y="606056"/>
                </a:cubicBezTo>
                <a:cubicBezTo>
                  <a:pt x="772435" y="597974"/>
                  <a:pt x="752968" y="599806"/>
                  <a:pt x="735436" y="595423"/>
                </a:cubicBezTo>
                <a:cubicBezTo>
                  <a:pt x="724563" y="592705"/>
                  <a:pt x="714171" y="588335"/>
                  <a:pt x="703539" y="584791"/>
                </a:cubicBezTo>
                <a:cubicBezTo>
                  <a:pt x="633943" y="607988"/>
                  <a:pt x="702250" y="575769"/>
                  <a:pt x="661009" y="627321"/>
                </a:cubicBezTo>
                <a:cubicBezTo>
                  <a:pt x="653026" y="637300"/>
                  <a:pt x="639744" y="641498"/>
                  <a:pt x="629111" y="648586"/>
                </a:cubicBezTo>
                <a:cubicBezTo>
                  <a:pt x="618478" y="645042"/>
                  <a:pt x="607515" y="642368"/>
                  <a:pt x="597213" y="637953"/>
                </a:cubicBezTo>
                <a:cubicBezTo>
                  <a:pt x="582645" y="631709"/>
                  <a:pt x="570374" y="618929"/>
                  <a:pt x="554683" y="616688"/>
                </a:cubicBezTo>
                <a:cubicBezTo>
                  <a:pt x="532674" y="613544"/>
                  <a:pt x="507014" y="641419"/>
                  <a:pt x="490888" y="648586"/>
                </a:cubicBezTo>
                <a:cubicBezTo>
                  <a:pt x="470404" y="657690"/>
                  <a:pt x="448357" y="662762"/>
                  <a:pt x="427092" y="669851"/>
                </a:cubicBezTo>
                <a:lnTo>
                  <a:pt x="363297" y="691116"/>
                </a:lnTo>
                <a:cubicBezTo>
                  <a:pt x="349120" y="694660"/>
                  <a:pt x="335032" y="698579"/>
                  <a:pt x="320767" y="701749"/>
                </a:cubicBezTo>
                <a:cubicBezTo>
                  <a:pt x="270159" y="712995"/>
                  <a:pt x="234656" y="716274"/>
                  <a:pt x="182543" y="733646"/>
                </a:cubicBezTo>
                <a:cubicBezTo>
                  <a:pt x="171911" y="737190"/>
                  <a:pt x="160670" y="739267"/>
                  <a:pt x="150646" y="744279"/>
                </a:cubicBezTo>
                <a:cubicBezTo>
                  <a:pt x="139216" y="749994"/>
                  <a:pt x="129381" y="758456"/>
                  <a:pt x="118748" y="765544"/>
                </a:cubicBezTo>
                <a:cubicBezTo>
                  <a:pt x="108115" y="758456"/>
                  <a:pt x="95886" y="753315"/>
                  <a:pt x="86850" y="744279"/>
                </a:cubicBezTo>
                <a:cubicBezTo>
                  <a:pt x="82034" y="739463"/>
                  <a:pt x="39725" y="681925"/>
                  <a:pt x="33688" y="669851"/>
                </a:cubicBezTo>
                <a:cubicBezTo>
                  <a:pt x="28676" y="659826"/>
                  <a:pt x="26599" y="648586"/>
                  <a:pt x="23055" y="637953"/>
                </a:cubicBezTo>
                <a:cubicBezTo>
                  <a:pt x="26599" y="623776"/>
                  <a:pt x="29673" y="609474"/>
                  <a:pt x="33688" y="595423"/>
                </a:cubicBezTo>
                <a:cubicBezTo>
                  <a:pt x="51445" y="533275"/>
                  <a:pt x="38337" y="595766"/>
                  <a:pt x="54953" y="520995"/>
                </a:cubicBezTo>
                <a:cubicBezTo>
                  <a:pt x="59807" y="499151"/>
                  <a:pt x="64817" y="458738"/>
                  <a:pt x="76218" y="435935"/>
                </a:cubicBezTo>
                <a:cubicBezTo>
                  <a:pt x="81933" y="424505"/>
                  <a:pt x="90395" y="414670"/>
                  <a:pt x="97483" y="404037"/>
                </a:cubicBezTo>
                <a:cubicBezTo>
                  <a:pt x="101027" y="389860"/>
                  <a:pt x="111286" y="375772"/>
                  <a:pt x="108116" y="361507"/>
                </a:cubicBezTo>
                <a:cubicBezTo>
                  <a:pt x="96063" y="307270"/>
                  <a:pt x="81934" y="310249"/>
                  <a:pt x="44320" y="297712"/>
                </a:cubicBezTo>
                <a:cubicBezTo>
                  <a:pt x="32156" y="289602"/>
                  <a:pt x="-9021" y="271577"/>
                  <a:pt x="1790" y="244549"/>
                </a:cubicBezTo>
                <a:cubicBezTo>
                  <a:pt x="6536" y="232684"/>
                  <a:pt x="24137" y="231774"/>
                  <a:pt x="33688" y="223284"/>
                </a:cubicBezTo>
                <a:cubicBezTo>
                  <a:pt x="56165" y="203304"/>
                  <a:pt x="97483" y="159488"/>
                  <a:pt x="97483" y="159488"/>
                </a:cubicBezTo>
                <a:cubicBezTo>
                  <a:pt x="122292" y="85060"/>
                  <a:pt x="97483" y="102782"/>
                  <a:pt x="150646" y="85060"/>
                </a:cubicBezTo>
                <a:cubicBezTo>
                  <a:pt x="168322" y="102737"/>
                  <a:pt x="179664" y="116860"/>
                  <a:pt x="203809" y="127591"/>
                </a:cubicBezTo>
                <a:cubicBezTo>
                  <a:pt x="224292" y="136695"/>
                  <a:pt x="246339" y="141768"/>
                  <a:pt x="267604" y="148856"/>
                </a:cubicBezTo>
                <a:cubicBezTo>
                  <a:pt x="302863" y="160609"/>
                  <a:pt x="303046" y="166577"/>
                  <a:pt x="310134" y="170121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22203" y="6319223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PR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01119" y="3067653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WI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78045" y="3250076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MI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62986" y="5682643"/>
            <a:ext cx="1458168" cy="972350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44817" y="6168818"/>
            <a:ext cx="1259270" cy="48878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49740" y="6341720"/>
            <a:ext cx="681598" cy="278531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7" name="Can 86"/>
          <p:cNvSpPr/>
          <p:nvPr/>
        </p:nvSpPr>
        <p:spPr>
          <a:xfrm>
            <a:off x="1905000" y="2362200"/>
            <a:ext cx="76200" cy="18288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9" name="Can 88"/>
          <p:cNvSpPr/>
          <p:nvPr/>
        </p:nvSpPr>
        <p:spPr>
          <a:xfrm>
            <a:off x="2057400" y="2057400"/>
            <a:ext cx="93332" cy="109728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0" name="Can 89"/>
          <p:cNvSpPr/>
          <p:nvPr/>
        </p:nvSpPr>
        <p:spPr>
          <a:xfrm>
            <a:off x="2362200" y="990600"/>
            <a:ext cx="93332" cy="175564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1" name="Can 90"/>
          <p:cNvSpPr/>
          <p:nvPr/>
        </p:nvSpPr>
        <p:spPr>
          <a:xfrm>
            <a:off x="2704428" y="2997378"/>
            <a:ext cx="93332" cy="36783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2" name="Can 91"/>
          <p:cNvSpPr/>
          <p:nvPr/>
        </p:nvSpPr>
        <p:spPr>
          <a:xfrm>
            <a:off x="2465433" y="3736437"/>
            <a:ext cx="93332" cy="71722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3" name="Can 92"/>
          <p:cNvSpPr/>
          <p:nvPr/>
        </p:nvSpPr>
        <p:spPr>
          <a:xfrm>
            <a:off x="3124200" y="2590800"/>
            <a:ext cx="89860" cy="29260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4" name="Can 93"/>
          <p:cNvSpPr/>
          <p:nvPr/>
        </p:nvSpPr>
        <p:spPr>
          <a:xfrm>
            <a:off x="2971800" y="3733800"/>
            <a:ext cx="89860" cy="265176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5" name="Can 94"/>
          <p:cNvSpPr/>
          <p:nvPr/>
        </p:nvSpPr>
        <p:spPr>
          <a:xfrm>
            <a:off x="2971800" y="4572000"/>
            <a:ext cx="76200" cy="3048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6" name="Can 95"/>
          <p:cNvSpPr/>
          <p:nvPr/>
        </p:nvSpPr>
        <p:spPr>
          <a:xfrm>
            <a:off x="3357326" y="3406122"/>
            <a:ext cx="89860" cy="14914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7" name="Can 96"/>
          <p:cNvSpPr/>
          <p:nvPr/>
        </p:nvSpPr>
        <p:spPr>
          <a:xfrm>
            <a:off x="3429000" y="3657600"/>
            <a:ext cx="76200" cy="5334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8" name="Can 97"/>
          <p:cNvSpPr/>
          <p:nvPr/>
        </p:nvSpPr>
        <p:spPr>
          <a:xfrm>
            <a:off x="3352800" y="4267200"/>
            <a:ext cx="89860" cy="59436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1" name="Can 100"/>
          <p:cNvSpPr/>
          <p:nvPr/>
        </p:nvSpPr>
        <p:spPr>
          <a:xfrm>
            <a:off x="4191000" y="3352800"/>
            <a:ext cx="89860" cy="46634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2" name="Can 101"/>
          <p:cNvSpPr/>
          <p:nvPr/>
        </p:nvSpPr>
        <p:spPr>
          <a:xfrm>
            <a:off x="4282762" y="3985940"/>
            <a:ext cx="89860" cy="29979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3" name="Can 102"/>
          <p:cNvSpPr/>
          <p:nvPr/>
        </p:nvSpPr>
        <p:spPr>
          <a:xfrm>
            <a:off x="4419173" y="4443839"/>
            <a:ext cx="89860" cy="338879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6" name="Can 105"/>
          <p:cNvSpPr/>
          <p:nvPr/>
        </p:nvSpPr>
        <p:spPr>
          <a:xfrm>
            <a:off x="5199979" y="5167102"/>
            <a:ext cx="89860" cy="45719"/>
          </a:xfrm>
          <a:prstGeom prst="can">
            <a:avLst/>
          </a:prstGeom>
          <a:solidFill>
            <a:srgbClr val="FF0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8" name="Can 107"/>
          <p:cNvSpPr/>
          <p:nvPr/>
        </p:nvSpPr>
        <p:spPr>
          <a:xfrm>
            <a:off x="5181600" y="4267200"/>
            <a:ext cx="76200" cy="618535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9" name="Can 108"/>
          <p:cNvSpPr/>
          <p:nvPr/>
        </p:nvSpPr>
        <p:spPr>
          <a:xfrm>
            <a:off x="5867400" y="4572000"/>
            <a:ext cx="76200" cy="6096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0" name="Can 109"/>
          <p:cNvSpPr/>
          <p:nvPr/>
        </p:nvSpPr>
        <p:spPr>
          <a:xfrm>
            <a:off x="5549716" y="4785675"/>
            <a:ext cx="89860" cy="14914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1" name="Can 110"/>
          <p:cNvSpPr/>
          <p:nvPr/>
        </p:nvSpPr>
        <p:spPr>
          <a:xfrm>
            <a:off x="5029200" y="3810000"/>
            <a:ext cx="89860" cy="530352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2" name="Can 111"/>
          <p:cNvSpPr/>
          <p:nvPr/>
        </p:nvSpPr>
        <p:spPr>
          <a:xfrm>
            <a:off x="5029200" y="2971800"/>
            <a:ext cx="91440" cy="73152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3" name="Can 112"/>
          <p:cNvSpPr/>
          <p:nvPr/>
        </p:nvSpPr>
        <p:spPr>
          <a:xfrm>
            <a:off x="4876800" y="2133600"/>
            <a:ext cx="89860" cy="100584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4" name="Can 113"/>
          <p:cNvSpPr/>
          <p:nvPr/>
        </p:nvSpPr>
        <p:spPr>
          <a:xfrm>
            <a:off x="5410200" y="2286000"/>
            <a:ext cx="89860" cy="106070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5" name="Can 114"/>
          <p:cNvSpPr/>
          <p:nvPr/>
        </p:nvSpPr>
        <p:spPr>
          <a:xfrm>
            <a:off x="5486400" y="3532632"/>
            <a:ext cx="89860" cy="42976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6" name="Can 115"/>
          <p:cNvSpPr/>
          <p:nvPr/>
        </p:nvSpPr>
        <p:spPr>
          <a:xfrm>
            <a:off x="5715000" y="3352800"/>
            <a:ext cx="89860" cy="630936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7" name="Can 116"/>
          <p:cNvSpPr/>
          <p:nvPr/>
        </p:nvSpPr>
        <p:spPr>
          <a:xfrm>
            <a:off x="5867400" y="1981200"/>
            <a:ext cx="89860" cy="128016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8" name="Can 117"/>
          <p:cNvSpPr/>
          <p:nvPr/>
        </p:nvSpPr>
        <p:spPr>
          <a:xfrm>
            <a:off x="6158540" y="2362200"/>
            <a:ext cx="89860" cy="150876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9" name="Can 118"/>
          <p:cNvSpPr/>
          <p:nvPr/>
        </p:nvSpPr>
        <p:spPr>
          <a:xfrm>
            <a:off x="5887425" y="4140368"/>
            <a:ext cx="89860" cy="176983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0" name="Can 119"/>
          <p:cNvSpPr/>
          <p:nvPr/>
        </p:nvSpPr>
        <p:spPr>
          <a:xfrm>
            <a:off x="2337378" y="5947201"/>
            <a:ext cx="89860" cy="71723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1" name="Can 120"/>
          <p:cNvSpPr/>
          <p:nvPr/>
        </p:nvSpPr>
        <p:spPr>
          <a:xfrm>
            <a:off x="7162800" y="3124200"/>
            <a:ext cx="91440" cy="20116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2" name="Can 121"/>
          <p:cNvSpPr/>
          <p:nvPr/>
        </p:nvSpPr>
        <p:spPr>
          <a:xfrm>
            <a:off x="6324600" y="4343400"/>
            <a:ext cx="76200" cy="694735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3" name="Can 122"/>
          <p:cNvSpPr/>
          <p:nvPr/>
        </p:nvSpPr>
        <p:spPr>
          <a:xfrm>
            <a:off x="6781800" y="4419600"/>
            <a:ext cx="76200" cy="1361981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4" name="Can 123"/>
          <p:cNvSpPr/>
          <p:nvPr/>
        </p:nvSpPr>
        <p:spPr>
          <a:xfrm>
            <a:off x="3810000" y="6019800"/>
            <a:ext cx="96209" cy="54864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5" name="Can 124"/>
          <p:cNvSpPr/>
          <p:nvPr/>
        </p:nvSpPr>
        <p:spPr>
          <a:xfrm>
            <a:off x="6705600" y="2667000"/>
            <a:ext cx="96209" cy="86868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6" name="Can 125"/>
          <p:cNvSpPr/>
          <p:nvPr/>
        </p:nvSpPr>
        <p:spPr>
          <a:xfrm>
            <a:off x="6837991" y="1905000"/>
            <a:ext cx="96209" cy="120700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7" name="Can 126"/>
          <p:cNvSpPr/>
          <p:nvPr/>
        </p:nvSpPr>
        <p:spPr>
          <a:xfrm>
            <a:off x="5638800" y="4038600"/>
            <a:ext cx="96209" cy="539496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8" name="Can 127"/>
          <p:cNvSpPr/>
          <p:nvPr/>
        </p:nvSpPr>
        <p:spPr>
          <a:xfrm>
            <a:off x="6553200" y="3352800"/>
            <a:ext cx="96209" cy="106070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0" name="Can 129"/>
          <p:cNvSpPr/>
          <p:nvPr/>
        </p:nvSpPr>
        <p:spPr>
          <a:xfrm>
            <a:off x="6390510" y="3650655"/>
            <a:ext cx="96209" cy="425483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2" name="Can 131"/>
          <p:cNvSpPr/>
          <p:nvPr/>
        </p:nvSpPr>
        <p:spPr>
          <a:xfrm>
            <a:off x="7086600" y="2209800"/>
            <a:ext cx="96209" cy="74980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3" name="Can 132"/>
          <p:cNvSpPr/>
          <p:nvPr/>
        </p:nvSpPr>
        <p:spPr>
          <a:xfrm>
            <a:off x="6958584" y="3048000"/>
            <a:ext cx="96209" cy="82296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4" name="Can 133"/>
          <p:cNvSpPr/>
          <p:nvPr/>
        </p:nvSpPr>
        <p:spPr>
          <a:xfrm>
            <a:off x="7391400" y="2286000"/>
            <a:ext cx="96209" cy="4572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5" name="Can 134"/>
          <p:cNvSpPr/>
          <p:nvPr/>
        </p:nvSpPr>
        <p:spPr>
          <a:xfrm>
            <a:off x="7352875" y="2800008"/>
            <a:ext cx="96209" cy="36783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7" name="Can 136"/>
          <p:cNvSpPr/>
          <p:nvPr/>
        </p:nvSpPr>
        <p:spPr>
          <a:xfrm>
            <a:off x="7086600" y="3352800"/>
            <a:ext cx="96209" cy="2286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8" name="Can 137"/>
          <p:cNvSpPr/>
          <p:nvPr/>
        </p:nvSpPr>
        <p:spPr>
          <a:xfrm>
            <a:off x="7359157" y="3218828"/>
            <a:ext cx="89860" cy="45719"/>
          </a:xfrm>
          <a:prstGeom prst="can">
            <a:avLst/>
          </a:prstGeom>
          <a:solidFill>
            <a:srgbClr val="FF0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9" name="Can 138"/>
          <p:cNvSpPr/>
          <p:nvPr/>
        </p:nvSpPr>
        <p:spPr>
          <a:xfrm>
            <a:off x="7090793" y="3657006"/>
            <a:ext cx="96209" cy="12161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0" name="Can 139"/>
          <p:cNvSpPr/>
          <p:nvPr/>
        </p:nvSpPr>
        <p:spPr>
          <a:xfrm>
            <a:off x="6838665" y="3538053"/>
            <a:ext cx="96209" cy="330743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470523" y="4018591"/>
            <a:ext cx="333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DC</a:t>
            </a:r>
          </a:p>
        </p:txBody>
      </p:sp>
      <p:cxnSp>
        <p:nvCxnSpPr>
          <p:cNvPr id="142" name="Straight Connector 141"/>
          <p:cNvCxnSpPr>
            <a:stCxn id="140" idx="3"/>
          </p:cNvCxnSpPr>
          <p:nvPr/>
        </p:nvCxnSpPr>
        <p:spPr>
          <a:xfrm>
            <a:off x="6886770" y="3868796"/>
            <a:ext cx="622305" cy="23480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3" name="Can 142"/>
          <p:cNvSpPr/>
          <p:nvPr/>
        </p:nvSpPr>
        <p:spPr>
          <a:xfrm>
            <a:off x="5434835" y="6425861"/>
            <a:ext cx="89860" cy="45719"/>
          </a:xfrm>
          <a:prstGeom prst="can">
            <a:avLst/>
          </a:prstGeom>
          <a:solidFill>
            <a:srgbClr val="FF0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6352367" y="6387274"/>
            <a:ext cx="112638" cy="137709"/>
          </a:xfrm>
          <a:custGeom>
            <a:avLst/>
            <a:gdLst>
              <a:gd name="connsiteX0" fmla="*/ 310134 w 1628969"/>
              <a:gd name="connsiteY0" fmla="*/ 170121 h 765544"/>
              <a:gd name="connsiteX1" fmla="*/ 310134 w 1628969"/>
              <a:gd name="connsiteY1" fmla="*/ 170121 h 765544"/>
              <a:gd name="connsiteX2" fmla="*/ 437725 w 1628969"/>
              <a:gd name="connsiteY2" fmla="*/ 148856 h 765544"/>
              <a:gd name="connsiteX3" fmla="*/ 469623 w 1628969"/>
              <a:gd name="connsiteY3" fmla="*/ 127591 h 765544"/>
              <a:gd name="connsiteX4" fmla="*/ 554683 w 1628969"/>
              <a:gd name="connsiteY4" fmla="*/ 53163 h 765544"/>
              <a:gd name="connsiteX5" fmla="*/ 586581 w 1628969"/>
              <a:gd name="connsiteY5" fmla="*/ 31898 h 765544"/>
              <a:gd name="connsiteX6" fmla="*/ 650376 w 1628969"/>
              <a:gd name="connsiteY6" fmla="*/ 10633 h 765544"/>
              <a:gd name="connsiteX7" fmla="*/ 724804 w 1628969"/>
              <a:gd name="connsiteY7" fmla="*/ 21265 h 765544"/>
              <a:gd name="connsiteX8" fmla="*/ 767334 w 1628969"/>
              <a:gd name="connsiteY8" fmla="*/ 31898 h 765544"/>
              <a:gd name="connsiteX9" fmla="*/ 841762 w 1628969"/>
              <a:gd name="connsiteY9" fmla="*/ 42530 h 765544"/>
              <a:gd name="connsiteX10" fmla="*/ 1033148 w 1628969"/>
              <a:gd name="connsiteY10" fmla="*/ 42530 h 765544"/>
              <a:gd name="connsiteX11" fmla="*/ 1288330 w 1628969"/>
              <a:gd name="connsiteY11" fmla="*/ 53163 h 765544"/>
              <a:gd name="connsiteX12" fmla="*/ 1458450 w 1628969"/>
              <a:gd name="connsiteY12" fmla="*/ 21265 h 765544"/>
              <a:gd name="connsiteX13" fmla="*/ 1490348 w 1628969"/>
              <a:gd name="connsiteY13" fmla="*/ 10633 h 765544"/>
              <a:gd name="connsiteX14" fmla="*/ 1522246 w 1628969"/>
              <a:gd name="connsiteY14" fmla="*/ 0 h 765544"/>
              <a:gd name="connsiteX15" fmla="*/ 1596674 w 1628969"/>
              <a:gd name="connsiteY15" fmla="*/ 63795 h 765544"/>
              <a:gd name="connsiteX16" fmla="*/ 1617939 w 1628969"/>
              <a:gd name="connsiteY16" fmla="*/ 127591 h 765544"/>
              <a:gd name="connsiteX17" fmla="*/ 1628571 w 1628969"/>
              <a:gd name="connsiteY17" fmla="*/ 255181 h 765544"/>
              <a:gd name="connsiteX18" fmla="*/ 1617939 w 1628969"/>
              <a:gd name="connsiteY18" fmla="*/ 318977 h 765544"/>
              <a:gd name="connsiteX19" fmla="*/ 1554143 w 1628969"/>
              <a:gd name="connsiteY19" fmla="*/ 340242 h 765544"/>
              <a:gd name="connsiteX20" fmla="*/ 1458450 w 1628969"/>
              <a:gd name="connsiteY20" fmla="*/ 393405 h 765544"/>
              <a:gd name="connsiteX21" fmla="*/ 1437185 w 1628969"/>
              <a:gd name="connsiteY21" fmla="*/ 584791 h 765544"/>
              <a:gd name="connsiteX22" fmla="*/ 1384023 w 1628969"/>
              <a:gd name="connsiteY22" fmla="*/ 648586 h 765544"/>
              <a:gd name="connsiteX23" fmla="*/ 1352125 w 1628969"/>
              <a:gd name="connsiteY23" fmla="*/ 659219 h 765544"/>
              <a:gd name="connsiteX24" fmla="*/ 1213902 w 1628969"/>
              <a:gd name="connsiteY24" fmla="*/ 648586 h 765544"/>
              <a:gd name="connsiteX25" fmla="*/ 958720 w 1628969"/>
              <a:gd name="connsiteY25" fmla="*/ 659219 h 765544"/>
              <a:gd name="connsiteX26" fmla="*/ 820497 w 1628969"/>
              <a:gd name="connsiteY26" fmla="*/ 637953 h 765544"/>
              <a:gd name="connsiteX27" fmla="*/ 788599 w 1628969"/>
              <a:gd name="connsiteY27" fmla="*/ 606056 h 765544"/>
              <a:gd name="connsiteX28" fmla="*/ 735436 w 1628969"/>
              <a:gd name="connsiteY28" fmla="*/ 595423 h 765544"/>
              <a:gd name="connsiteX29" fmla="*/ 703539 w 1628969"/>
              <a:gd name="connsiteY29" fmla="*/ 584791 h 765544"/>
              <a:gd name="connsiteX30" fmla="*/ 661009 w 1628969"/>
              <a:gd name="connsiteY30" fmla="*/ 627321 h 765544"/>
              <a:gd name="connsiteX31" fmla="*/ 629111 w 1628969"/>
              <a:gd name="connsiteY31" fmla="*/ 648586 h 765544"/>
              <a:gd name="connsiteX32" fmla="*/ 597213 w 1628969"/>
              <a:gd name="connsiteY32" fmla="*/ 637953 h 765544"/>
              <a:gd name="connsiteX33" fmla="*/ 554683 w 1628969"/>
              <a:gd name="connsiteY33" fmla="*/ 616688 h 765544"/>
              <a:gd name="connsiteX34" fmla="*/ 490888 w 1628969"/>
              <a:gd name="connsiteY34" fmla="*/ 648586 h 765544"/>
              <a:gd name="connsiteX35" fmla="*/ 427092 w 1628969"/>
              <a:gd name="connsiteY35" fmla="*/ 669851 h 765544"/>
              <a:gd name="connsiteX36" fmla="*/ 363297 w 1628969"/>
              <a:gd name="connsiteY36" fmla="*/ 691116 h 765544"/>
              <a:gd name="connsiteX37" fmla="*/ 320767 w 1628969"/>
              <a:gd name="connsiteY37" fmla="*/ 701749 h 765544"/>
              <a:gd name="connsiteX38" fmla="*/ 182543 w 1628969"/>
              <a:gd name="connsiteY38" fmla="*/ 733646 h 765544"/>
              <a:gd name="connsiteX39" fmla="*/ 150646 w 1628969"/>
              <a:gd name="connsiteY39" fmla="*/ 744279 h 765544"/>
              <a:gd name="connsiteX40" fmla="*/ 118748 w 1628969"/>
              <a:gd name="connsiteY40" fmla="*/ 765544 h 765544"/>
              <a:gd name="connsiteX41" fmla="*/ 86850 w 1628969"/>
              <a:gd name="connsiteY41" fmla="*/ 744279 h 765544"/>
              <a:gd name="connsiteX42" fmla="*/ 33688 w 1628969"/>
              <a:gd name="connsiteY42" fmla="*/ 669851 h 765544"/>
              <a:gd name="connsiteX43" fmla="*/ 23055 w 1628969"/>
              <a:gd name="connsiteY43" fmla="*/ 637953 h 765544"/>
              <a:gd name="connsiteX44" fmla="*/ 33688 w 1628969"/>
              <a:gd name="connsiteY44" fmla="*/ 595423 h 765544"/>
              <a:gd name="connsiteX45" fmla="*/ 54953 w 1628969"/>
              <a:gd name="connsiteY45" fmla="*/ 520995 h 765544"/>
              <a:gd name="connsiteX46" fmla="*/ 76218 w 1628969"/>
              <a:gd name="connsiteY46" fmla="*/ 435935 h 765544"/>
              <a:gd name="connsiteX47" fmla="*/ 97483 w 1628969"/>
              <a:gd name="connsiteY47" fmla="*/ 404037 h 765544"/>
              <a:gd name="connsiteX48" fmla="*/ 108116 w 1628969"/>
              <a:gd name="connsiteY48" fmla="*/ 361507 h 765544"/>
              <a:gd name="connsiteX49" fmla="*/ 44320 w 1628969"/>
              <a:gd name="connsiteY49" fmla="*/ 297712 h 765544"/>
              <a:gd name="connsiteX50" fmla="*/ 1790 w 1628969"/>
              <a:gd name="connsiteY50" fmla="*/ 244549 h 765544"/>
              <a:gd name="connsiteX51" fmla="*/ 33688 w 1628969"/>
              <a:gd name="connsiteY51" fmla="*/ 223284 h 765544"/>
              <a:gd name="connsiteX52" fmla="*/ 97483 w 1628969"/>
              <a:gd name="connsiteY52" fmla="*/ 159488 h 765544"/>
              <a:gd name="connsiteX53" fmla="*/ 150646 w 1628969"/>
              <a:gd name="connsiteY53" fmla="*/ 85060 h 765544"/>
              <a:gd name="connsiteX54" fmla="*/ 203809 w 1628969"/>
              <a:gd name="connsiteY54" fmla="*/ 127591 h 765544"/>
              <a:gd name="connsiteX55" fmla="*/ 267604 w 1628969"/>
              <a:gd name="connsiteY55" fmla="*/ 148856 h 765544"/>
              <a:gd name="connsiteX56" fmla="*/ 310134 w 1628969"/>
              <a:gd name="connsiteY56" fmla="*/ 170121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28969" h="765544">
                <a:moveTo>
                  <a:pt x="310134" y="170121"/>
                </a:moveTo>
                <a:lnTo>
                  <a:pt x="310134" y="170121"/>
                </a:lnTo>
                <a:cubicBezTo>
                  <a:pt x="340447" y="166753"/>
                  <a:pt x="402101" y="166667"/>
                  <a:pt x="437725" y="148856"/>
                </a:cubicBezTo>
                <a:cubicBezTo>
                  <a:pt x="449155" y="143141"/>
                  <a:pt x="458990" y="134679"/>
                  <a:pt x="469623" y="127591"/>
                </a:cubicBezTo>
                <a:cubicBezTo>
                  <a:pt x="505064" y="74428"/>
                  <a:pt x="480256" y="102781"/>
                  <a:pt x="554683" y="53163"/>
                </a:cubicBezTo>
                <a:cubicBezTo>
                  <a:pt x="565316" y="46075"/>
                  <a:pt x="574458" y="35939"/>
                  <a:pt x="586581" y="31898"/>
                </a:cubicBezTo>
                <a:lnTo>
                  <a:pt x="650376" y="10633"/>
                </a:lnTo>
                <a:cubicBezTo>
                  <a:pt x="675185" y="14177"/>
                  <a:pt x="700147" y="16782"/>
                  <a:pt x="724804" y="21265"/>
                </a:cubicBezTo>
                <a:cubicBezTo>
                  <a:pt x="739181" y="23879"/>
                  <a:pt x="752957" y="29284"/>
                  <a:pt x="767334" y="31898"/>
                </a:cubicBezTo>
                <a:cubicBezTo>
                  <a:pt x="791991" y="36381"/>
                  <a:pt x="816953" y="38986"/>
                  <a:pt x="841762" y="42530"/>
                </a:cubicBezTo>
                <a:cubicBezTo>
                  <a:pt x="931387" y="72406"/>
                  <a:pt x="828342" y="42530"/>
                  <a:pt x="1033148" y="42530"/>
                </a:cubicBezTo>
                <a:cubicBezTo>
                  <a:pt x="1118282" y="42530"/>
                  <a:pt x="1203269" y="49619"/>
                  <a:pt x="1288330" y="53163"/>
                </a:cubicBezTo>
                <a:cubicBezTo>
                  <a:pt x="1416964" y="40299"/>
                  <a:pt x="1360861" y="53794"/>
                  <a:pt x="1458450" y="21265"/>
                </a:cubicBezTo>
                <a:lnTo>
                  <a:pt x="1490348" y="10633"/>
                </a:lnTo>
                <a:lnTo>
                  <a:pt x="1522246" y="0"/>
                </a:lnTo>
                <a:cubicBezTo>
                  <a:pt x="1581581" y="23734"/>
                  <a:pt x="1573969" y="7032"/>
                  <a:pt x="1596674" y="63795"/>
                </a:cubicBezTo>
                <a:cubicBezTo>
                  <a:pt x="1604999" y="84607"/>
                  <a:pt x="1617939" y="127591"/>
                  <a:pt x="1617939" y="127591"/>
                </a:cubicBezTo>
                <a:cubicBezTo>
                  <a:pt x="1621483" y="170121"/>
                  <a:pt x="1628571" y="212504"/>
                  <a:pt x="1628571" y="255181"/>
                </a:cubicBezTo>
                <a:cubicBezTo>
                  <a:pt x="1628571" y="276740"/>
                  <a:pt x="1632135" y="302752"/>
                  <a:pt x="1617939" y="318977"/>
                </a:cubicBezTo>
                <a:cubicBezTo>
                  <a:pt x="1603178" y="335846"/>
                  <a:pt x="1572794" y="327808"/>
                  <a:pt x="1554143" y="340242"/>
                </a:cubicBezTo>
                <a:cubicBezTo>
                  <a:pt x="1481023" y="388989"/>
                  <a:pt x="1514594" y="374690"/>
                  <a:pt x="1458450" y="393405"/>
                </a:cubicBezTo>
                <a:cubicBezTo>
                  <a:pt x="1423789" y="497390"/>
                  <a:pt x="1482699" y="311710"/>
                  <a:pt x="1437185" y="584791"/>
                </a:cubicBezTo>
                <a:cubicBezTo>
                  <a:pt x="1434733" y="599500"/>
                  <a:pt x="1393003" y="642599"/>
                  <a:pt x="1384023" y="648586"/>
                </a:cubicBezTo>
                <a:cubicBezTo>
                  <a:pt x="1374698" y="654803"/>
                  <a:pt x="1362758" y="655675"/>
                  <a:pt x="1352125" y="659219"/>
                </a:cubicBezTo>
                <a:cubicBezTo>
                  <a:pt x="1306051" y="655675"/>
                  <a:pt x="1260112" y="648586"/>
                  <a:pt x="1213902" y="648586"/>
                </a:cubicBezTo>
                <a:cubicBezTo>
                  <a:pt x="1128768" y="648586"/>
                  <a:pt x="1043823" y="661519"/>
                  <a:pt x="958720" y="659219"/>
                </a:cubicBezTo>
                <a:cubicBezTo>
                  <a:pt x="912121" y="657960"/>
                  <a:pt x="866571" y="645042"/>
                  <a:pt x="820497" y="637953"/>
                </a:cubicBezTo>
                <a:cubicBezTo>
                  <a:pt x="809864" y="627321"/>
                  <a:pt x="802048" y="612781"/>
                  <a:pt x="788599" y="606056"/>
                </a:cubicBezTo>
                <a:cubicBezTo>
                  <a:pt x="772435" y="597974"/>
                  <a:pt x="752968" y="599806"/>
                  <a:pt x="735436" y="595423"/>
                </a:cubicBezTo>
                <a:cubicBezTo>
                  <a:pt x="724563" y="592705"/>
                  <a:pt x="714171" y="588335"/>
                  <a:pt x="703539" y="584791"/>
                </a:cubicBezTo>
                <a:cubicBezTo>
                  <a:pt x="633943" y="607988"/>
                  <a:pt x="702250" y="575769"/>
                  <a:pt x="661009" y="627321"/>
                </a:cubicBezTo>
                <a:cubicBezTo>
                  <a:pt x="653026" y="637300"/>
                  <a:pt x="639744" y="641498"/>
                  <a:pt x="629111" y="648586"/>
                </a:cubicBezTo>
                <a:cubicBezTo>
                  <a:pt x="618478" y="645042"/>
                  <a:pt x="607515" y="642368"/>
                  <a:pt x="597213" y="637953"/>
                </a:cubicBezTo>
                <a:cubicBezTo>
                  <a:pt x="582645" y="631709"/>
                  <a:pt x="570374" y="618929"/>
                  <a:pt x="554683" y="616688"/>
                </a:cubicBezTo>
                <a:cubicBezTo>
                  <a:pt x="532674" y="613544"/>
                  <a:pt x="507014" y="641419"/>
                  <a:pt x="490888" y="648586"/>
                </a:cubicBezTo>
                <a:cubicBezTo>
                  <a:pt x="470404" y="657690"/>
                  <a:pt x="448357" y="662762"/>
                  <a:pt x="427092" y="669851"/>
                </a:cubicBezTo>
                <a:lnTo>
                  <a:pt x="363297" y="691116"/>
                </a:lnTo>
                <a:cubicBezTo>
                  <a:pt x="349120" y="694660"/>
                  <a:pt x="335032" y="698579"/>
                  <a:pt x="320767" y="701749"/>
                </a:cubicBezTo>
                <a:cubicBezTo>
                  <a:pt x="270159" y="712995"/>
                  <a:pt x="234656" y="716274"/>
                  <a:pt x="182543" y="733646"/>
                </a:cubicBezTo>
                <a:cubicBezTo>
                  <a:pt x="171911" y="737190"/>
                  <a:pt x="160670" y="739267"/>
                  <a:pt x="150646" y="744279"/>
                </a:cubicBezTo>
                <a:cubicBezTo>
                  <a:pt x="139216" y="749994"/>
                  <a:pt x="129381" y="758456"/>
                  <a:pt x="118748" y="765544"/>
                </a:cubicBezTo>
                <a:cubicBezTo>
                  <a:pt x="108115" y="758456"/>
                  <a:pt x="95886" y="753315"/>
                  <a:pt x="86850" y="744279"/>
                </a:cubicBezTo>
                <a:cubicBezTo>
                  <a:pt x="82034" y="739463"/>
                  <a:pt x="39725" y="681925"/>
                  <a:pt x="33688" y="669851"/>
                </a:cubicBezTo>
                <a:cubicBezTo>
                  <a:pt x="28676" y="659826"/>
                  <a:pt x="26599" y="648586"/>
                  <a:pt x="23055" y="637953"/>
                </a:cubicBezTo>
                <a:cubicBezTo>
                  <a:pt x="26599" y="623776"/>
                  <a:pt x="29673" y="609474"/>
                  <a:pt x="33688" y="595423"/>
                </a:cubicBezTo>
                <a:cubicBezTo>
                  <a:pt x="51445" y="533275"/>
                  <a:pt x="38337" y="595766"/>
                  <a:pt x="54953" y="520995"/>
                </a:cubicBezTo>
                <a:cubicBezTo>
                  <a:pt x="59807" y="499151"/>
                  <a:pt x="64817" y="458738"/>
                  <a:pt x="76218" y="435935"/>
                </a:cubicBezTo>
                <a:cubicBezTo>
                  <a:pt x="81933" y="424505"/>
                  <a:pt x="90395" y="414670"/>
                  <a:pt x="97483" y="404037"/>
                </a:cubicBezTo>
                <a:cubicBezTo>
                  <a:pt x="101027" y="389860"/>
                  <a:pt x="111286" y="375772"/>
                  <a:pt x="108116" y="361507"/>
                </a:cubicBezTo>
                <a:cubicBezTo>
                  <a:pt x="96063" y="307270"/>
                  <a:pt x="81934" y="310249"/>
                  <a:pt x="44320" y="297712"/>
                </a:cubicBezTo>
                <a:cubicBezTo>
                  <a:pt x="32156" y="289602"/>
                  <a:pt x="-9021" y="271577"/>
                  <a:pt x="1790" y="244549"/>
                </a:cubicBezTo>
                <a:cubicBezTo>
                  <a:pt x="6536" y="232684"/>
                  <a:pt x="24137" y="231774"/>
                  <a:pt x="33688" y="223284"/>
                </a:cubicBezTo>
                <a:cubicBezTo>
                  <a:pt x="56165" y="203304"/>
                  <a:pt x="97483" y="159488"/>
                  <a:pt x="97483" y="159488"/>
                </a:cubicBezTo>
                <a:cubicBezTo>
                  <a:pt x="122292" y="85060"/>
                  <a:pt x="97483" y="102782"/>
                  <a:pt x="150646" y="85060"/>
                </a:cubicBezTo>
                <a:cubicBezTo>
                  <a:pt x="168322" y="102737"/>
                  <a:pt x="179664" y="116860"/>
                  <a:pt x="203809" y="127591"/>
                </a:cubicBezTo>
                <a:cubicBezTo>
                  <a:pt x="224292" y="136695"/>
                  <a:pt x="246339" y="141768"/>
                  <a:pt x="267604" y="148856"/>
                </a:cubicBezTo>
                <a:cubicBezTo>
                  <a:pt x="302863" y="160609"/>
                  <a:pt x="303046" y="166577"/>
                  <a:pt x="310134" y="170121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04853" y="6319223"/>
            <a:ext cx="350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GU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032390" y="6341720"/>
            <a:ext cx="681598" cy="278531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7" name="Can 146"/>
          <p:cNvSpPr/>
          <p:nvPr/>
        </p:nvSpPr>
        <p:spPr>
          <a:xfrm>
            <a:off x="6289086" y="6397301"/>
            <a:ext cx="96209" cy="68781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3466" y="5119298"/>
            <a:ext cx="1869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*Continuations are counted as 1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1775546" y="1066481"/>
            <a:ext cx="6301654" cy="3734119"/>
            <a:chOff x="1775546" y="1066481"/>
            <a:chExt cx="6301654" cy="3734119"/>
          </a:xfrm>
        </p:grpSpPr>
        <p:sp>
          <p:nvSpPr>
            <p:cNvPr id="224" name="Oval 223"/>
            <p:cNvSpPr/>
            <p:nvPr/>
          </p:nvSpPr>
          <p:spPr bwMode="auto">
            <a:xfrm>
              <a:off x="4495800" y="1828800"/>
              <a:ext cx="3581400" cy="1752600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 rot="838089">
              <a:off x="1775546" y="1066481"/>
              <a:ext cx="807450" cy="2943767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3962400" y="42672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6629400" y="43434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991798" y="1883664"/>
            <a:ext cx="449652" cy="2409134"/>
            <a:chOff x="991798" y="1883664"/>
            <a:chExt cx="449652" cy="2409134"/>
          </a:xfrm>
        </p:grpSpPr>
        <p:sp>
          <p:nvSpPr>
            <p:cNvPr id="68" name="Rectangle 67"/>
            <p:cNvSpPr/>
            <p:nvPr/>
          </p:nvSpPr>
          <p:spPr>
            <a:xfrm>
              <a:off x="1225550" y="3164147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25550" y="3024447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25550" y="2873801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25550" y="2734101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25550" y="2598045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25550" y="2458345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25550" y="2307699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25550" y="2167999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25550" y="3734682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25550" y="3594982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225550" y="3444336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25550" y="3304636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09650" y="205170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60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09650" y="234380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50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09650" y="263590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40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650" y="290895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30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09650" y="319470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20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09650" y="3493154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10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61648" y="3785254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88" name="Can 87"/>
            <p:cNvSpPr/>
            <p:nvPr/>
          </p:nvSpPr>
          <p:spPr>
            <a:xfrm>
              <a:off x="1345241" y="4046019"/>
              <a:ext cx="96209" cy="68781"/>
            </a:xfrm>
            <a:prstGeom prst="can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5" name="Can 104"/>
            <p:cNvSpPr/>
            <p:nvPr/>
          </p:nvSpPr>
          <p:spPr>
            <a:xfrm>
              <a:off x="1189609" y="4174045"/>
              <a:ext cx="89860" cy="45719"/>
            </a:xfrm>
            <a:prstGeom prst="can">
              <a:avLst/>
            </a:prstGeom>
            <a:solidFill>
              <a:srgbClr val="FF0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91798" y="4077354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225296" y="2023364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25296" y="1883664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5" name="Can 234"/>
          <p:cNvSpPr/>
          <p:nvPr/>
        </p:nvSpPr>
        <p:spPr>
          <a:xfrm>
            <a:off x="7218991" y="2743200"/>
            <a:ext cx="96209" cy="2286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36" name="Can 235"/>
          <p:cNvSpPr/>
          <p:nvPr/>
        </p:nvSpPr>
        <p:spPr>
          <a:xfrm>
            <a:off x="4038600" y="2743200"/>
            <a:ext cx="91440" cy="20116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37" name="Can 236"/>
          <p:cNvSpPr/>
          <p:nvPr/>
        </p:nvSpPr>
        <p:spPr>
          <a:xfrm>
            <a:off x="6463340" y="4191000"/>
            <a:ext cx="89860" cy="46634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38" name="Can 237"/>
          <p:cNvSpPr/>
          <p:nvPr/>
        </p:nvSpPr>
        <p:spPr>
          <a:xfrm>
            <a:off x="4038600" y="3151632"/>
            <a:ext cx="91440" cy="201168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39" name="Can 238"/>
          <p:cNvSpPr/>
          <p:nvPr/>
        </p:nvSpPr>
        <p:spPr>
          <a:xfrm>
            <a:off x="4191000" y="4419600"/>
            <a:ext cx="89860" cy="100584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40" name="Can 239"/>
          <p:cNvSpPr/>
          <p:nvPr/>
        </p:nvSpPr>
        <p:spPr>
          <a:xfrm>
            <a:off x="6705600" y="3657600"/>
            <a:ext cx="96209" cy="457200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991798" y="723425"/>
            <a:ext cx="8073679" cy="11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7941E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ORG &amp; OREI # of proposals </a:t>
            </a:r>
            <a:r>
              <a:rPr lang="en-US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funded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by state</a:t>
            </a:r>
          </a:p>
          <a:p>
            <a:pPr algn="r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2001-2014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295400"/>
            <a:ext cx="7137382" cy="5431303"/>
            <a:chOff x="753466" y="983995"/>
            <a:chExt cx="7137382" cy="5431303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726915" y="1875474"/>
              <a:ext cx="5921375" cy="3873500"/>
              <a:chOff x="1757363" y="1860550"/>
              <a:chExt cx="6414459" cy="3873500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7697186" y="1860550"/>
                <a:ext cx="474636" cy="717550"/>
              </a:xfrm>
              <a:custGeom>
                <a:avLst/>
                <a:gdLst>
                  <a:gd name="T0" fmla="*/ 74 w 230"/>
                  <a:gd name="T1" fmla="*/ 12 h 377"/>
                  <a:gd name="T2" fmla="*/ 28 w 230"/>
                  <a:gd name="T3" fmla="*/ 81 h 377"/>
                  <a:gd name="T4" fmla="*/ 49 w 230"/>
                  <a:gd name="T5" fmla="*/ 107 h 377"/>
                  <a:gd name="T6" fmla="*/ 28 w 230"/>
                  <a:gd name="T7" fmla="*/ 139 h 377"/>
                  <a:gd name="T8" fmla="*/ 41 w 230"/>
                  <a:gd name="T9" fmla="*/ 149 h 377"/>
                  <a:gd name="T10" fmla="*/ 31 w 230"/>
                  <a:gd name="T11" fmla="*/ 171 h 377"/>
                  <a:gd name="T12" fmla="*/ 31 w 230"/>
                  <a:gd name="T13" fmla="*/ 206 h 377"/>
                  <a:gd name="T14" fmla="*/ 0 w 230"/>
                  <a:gd name="T15" fmla="*/ 219 h 377"/>
                  <a:gd name="T16" fmla="*/ 13 w 230"/>
                  <a:gd name="T17" fmla="*/ 229 h 377"/>
                  <a:gd name="T18" fmla="*/ 79 w 230"/>
                  <a:gd name="T19" fmla="*/ 361 h 377"/>
                  <a:gd name="T20" fmla="*/ 131 w 230"/>
                  <a:gd name="T21" fmla="*/ 377 h 377"/>
                  <a:gd name="T22" fmla="*/ 128 w 230"/>
                  <a:gd name="T23" fmla="*/ 350 h 377"/>
                  <a:gd name="T24" fmla="*/ 154 w 230"/>
                  <a:gd name="T25" fmla="*/ 329 h 377"/>
                  <a:gd name="T26" fmla="*/ 144 w 230"/>
                  <a:gd name="T27" fmla="*/ 307 h 377"/>
                  <a:gd name="T28" fmla="*/ 210 w 230"/>
                  <a:gd name="T29" fmla="*/ 280 h 377"/>
                  <a:gd name="T30" fmla="*/ 212 w 230"/>
                  <a:gd name="T31" fmla="*/ 243 h 377"/>
                  <a:gd name="T32" fmla="*/ 250 w 230"/>
                  <a:gd name="T33" fmla="*/ 241 h 377"/>
                  <a:gd name="T34" fmla="*/ 280 w 230"/>
                  <a:gd name="T35" fmla="*/ 213 h 377"/>
                  <a:gd name="T36" fmla="*/ 316 w 230"/>
                  <a:gd name="T37" fmla="*/ 194 h 377"/>
                  <a:gd name="T38" fmla="*/ 316 w 230"/>
                  <a:gd name="T39" fmla="*/ 171 h 377"/>
                  <a:gd name="T40" fmla="*/ 266 w 230"/>
                  <a:gd name="T41" fmla="*/ 163 h 377"/>
                  <a:gd name="T42" fmla="*/ 257 w 230"/>
                  <a:gd name="T43" fmla="*/ 138 h 377"/>
                  <a:gd name="T44" fmla="*/ 207 w 230"/>
                  <a:gd name="T45" fmla="*/ 134 h 377"/>
                  <a:gd name="T46" fmla="*/ 168 w 230"/>
                  <a:gd name="T47" fmla="*/ 22 h 377"/>
                  <a:gd name="T48" fmla="*/ 148 w 230"/>
                  <a:gd name="T49" fmla="*/ 0 h 377"/>
                  <a:gd name="T50" fmla="*/ 99 w 230"/>
                  <a:gd name="T51" fmla="*/ 9 h 377"/>
                  <a:gd name="T52" fmla="*/ 90 w 230"/>
                  <a:gd name="T53" fmla="*/ 20 h 377"/>
                  <a:gd name="T54" fmla="*/ 74 w 230"/>
                  <a:gd name="T55" fmla="*/ 12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0"/>
                  <a:gd name="T85" fmla="*/ 0 h 377"/>
                  <a:gd name="T86" fmla="*/ 230 w 230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0" h="377">
                    <a:moveTo>
                      <a:pt x="54" y="12"/>
                    </a:moveTo>
                    <a:lnTo>
                      <a:pt x="20" y="81"/>
                    </a:lnTo>
                    <a:lnTo>
                      <a:pt x="36" y="107"/>
                    </a:lnTo>
                    <a:lnTo>
                      <a:pt x="20" y="139"/>
                    </a:lnTo>
                    <a:lnTo>
                      <a:pt x="30" y="149"/>
                    </a:lnTo>
                    <a:lnTo>
                      <a:pt x="23" y="171"/>
                    </a:lnTo>
                    <a:lnTo>
                      <a:pt x="23" y="206"/>
                    </a:lnTo>
                    <a:lnTo>
                      <a:pt x="0" y="219"/>
                    </a:lnTo>
                    <a:lnTo>
                      <a:pt x="9" y="229"/>
                    </a:lnTo>
                    <a:lnTo>
                      <a:pt x="57" y="361"/>
                    </a:lnTo>
                    <a:lnTo>
                      <a:pt x="95" y="377"/>
                    </a:lnTo>
                    <a:lnTo>
                      <a:pt x="93" y="350"/>
                    </a:lnTo>
                    <a:lnTo>
                      <a:pt x="112" y="329"/>
                    </a:lnTo>
                    <a:lnTo>
                      <a:pt x="105" y="307"/>
                    </a:lnTo>
                    <a:lnTo>
                      <a:pt x="152" y="280"/>
                    </a:lnTo>
                    <a:lnTo>
                      <a:pt x="154" y="243"/>
                    </a:lnTo>
                    <a:lnTo>
                      <a:pt x="182" y="241"/>
                    </a:lnTo>
                    <a:lnTo>
                      <a:pt x="204" y="213"/>
                    </a:lnTo>
                    <a:lnTo>
                      <a:pt x="230" y="194"/>
                    </a:lnTo>
                    <a:lnTo>
                      <a:pt x="230" y="171"/>
                    </a:lnTo>
                    <a:lnTo>
                      <a:pt x="194" y="163"/>
                    </a:lnTo>
                    <a:lnTo>
                      <a:pt x="187" y="138"/>
                    </a:lnTo>
                    <a:lnTo>
                      <a:pt x="151" y="134"/>
                    </a:lnTo>
                    <a:lnTo>
                      <a:pt x="122" y="22"/>
                    </a:lnTo>
                    <a:lnTo>
                      <a:pt x="108" y="0"/>
                    </a:lnTo>
                    <a:lnTo>
                      <a:pt x="72" y="9"/>
                    </a:lnTo>
                    <a:lnTo>
                      <a:pt x="66" y="20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3712656" y="4129088"/>
                <a:ext cx="1745489" cy="1604962"/>
              </a:xfrm>
              <a:custGeom>
                <a:avLst/>
                <a:gdLst>
                  <a:gd name="T0" fmla="*/ 337 w 846"/>
                  <a:gd name="T1" fmla="*/ 0 h 842"/>
                  <a:gd name="T2" fmla="*/ 594 w 846"/>
                  <a:gd name="T3" fmla="*/ 7 h 842"/>
                  <a:gd name="T4" fmla="*/ 594 w 846"/>
                  <a:gd name="T5" fmla="*/ 160 h 842"/>
                  <a:gd name="T6" fmla="*/ 724 w 846"/>
                  <a:gd name="T7" fmla="*/ 202 h 842"/>
                  <a:gd name="T8" fmla="*/ 761 w 846"/>
                  <a:gd name="T9" fmla="*/ 188 h 842"/>
                  <a:gd name="T10" fmla="*/ 847 w 846"/>
                  <a:gd name="T11" fmla="*/ 221 h 842"/>
                  <a:gd name="T12" fmla="*/ 897 w 846"/>
                  <a:gd name="T13" fmla="*/ 219 h 842"/>
                  <a:gd name="T14" fmla="*/ 996 w 846"/>
                  <a:gd name="T15" fmla="*/ 186 h 842"/>
                  <a:gd name="T16" fmla="*/ 1054 w 846"/>
                  <a:gd name="T17" fmla="*/ 218 h 842"/>
                  <a:gd name="T18" fmla="*/ 1103 w 846"/>
                  <a:gd name="T19" fmla="*/ 226 h 842"/>
                  <a:gd name="T20" fmla="*/ 1103 w 846"/>
                  <a:gd name="T21" fmla="*/ 350 h 842"/>
                  <a:gd name="T22" fmla="*/ 1163 w 846"/>
                  <a:gd name="T23" fmla="*/ 428 h 842"/>
                  <a:gd name="T24" fmla="*/ 1149 w 846"/>
                  <a:gd name="T25" fmla="*/ 534 h 842"/>
                  <a:gd name="T26" fmla="*/ 1086 w 846"/>
                  <a:gd name="T27" fmla="*/ 576 h 842"/>
                  <a:gd name="T28" fmla="*/ 1073 w 846"/>
                  <a:gd name="T29" fmla="*/ 537 h 842"/>
                  <a:gd name="T30" fmla="*/ 1054 w 846"/>
                  <a:gd name="T31" fmla="*/ 555 h 842"/>
                  <a:gd name="T32" fmla="*/ 1068 w 846"/>
                  <a:gd name="T33" fmla="*/ 580 h 842"/>
                  <a:gd name="T34" fmla="*/ 955 w 846"/>
                  <a:gd name="T35" fmla="*/ 643 h 842"/>
                  <a:gd name="T36" fmla="*/ 927 w 846"/>
                  <a:gd name="T37" fmla="*/ 647 h 842"/>
                  <a:gd name="T38" fmla="*/ 868 w 846"/>
                  <a:gd name="T39" fmla="*/ 678 h 842"/>
                  <a:gd name="T40" fmla="*/ 868 w 846"/>
                  <a:gd name="T41" fmla="*/ 696 h 842"/>
                  <a:gd name="T42" fmla="*/ 850 w 846"/>
                  <a:gd name="T43" fmla="*/ 700 h 842"/>
                  <a:gd name="T44" fmla="*/ 864 w 846"/>
                  <a:gd name="T45" fmla="*/ 721 h 842"/>
                  <a:gd name="T46" fmla="*/ 833 w 846"/>
                  <a:gd name="T47" fmla="*/ 752 h 842"/>
                  <a:gd name="T48" fmla="*/ 850 w 846"/>
                  <a:gd name="T49" fmla="*/ 798 h 842"/>
                  <a:gd name="T50" fmla="*/ 868 w 846"/>
                  <a:gd name="T51" fmla="*/ 814 h 842"/>
                  <a:gd name="T52" fmla="*/ 864 w 846"/>
                  <a:gd name="T53" fmla="*/ 842 h 842"/>
                  <a:gd name="T54" fmla="*/ 819 w 846"/>
                  <a:gd name="T55" fmla="*/ 842 h 842"/>
                  <a:gd name="T56" fmla="*/ 780 w 846"/>
                  <a:gd name="T57" fmla="*/ 828 h 842"/>
                  <a:gd name="T58" fmla="*/ 751 w 846"/>
                  <a:gd name="T59" fmla="*/ 831 h 842"/>
                  <a:gd name="T60" fmla="*/ 662 w 846"/>
                  <a:gd name="T61" fmla="*/ 807 h 842"/>
                  <a:gd name="T62" fmla="*/ 620 w 846"/>
                  <a:gd name="T63" fmla="*/ 710 h 842"/>
                  <a:gd name="T64" fmla="*/ 558 w 846"/>
                  <a:gd name="T65" fmla="*/ 664 h 842"/>
                  <a:gd name="T66" fmla="*/ 501 w 846"/>
                  <a:gd name="T67" fmla="*/ 580 h 842"/>
                  <a:gd name="T68" fmla="*/ 477 w 846"/>
                  <a:gd name="T69" fmla="*/ 571 h 842"/>
                  <a:gd name="T70" fmla="*/ 447 w 846"/>
                  <a:gd name="T71" fmla="*/ 550 h 842"/>
                  <a:gd name="T72" fmla="*/ 417 w 846"/>
                  <a:gd name="T73" fmla="*/ 550 h 842"/>
                  <a:gd name="T74" fmla="*/ 374 w 846"/>
                  <a:gd name="T75" fmla="*/ 543 h 842"/>
                  <a:gd name="T76" fmla="*/ 341 w 846"/>
                  <a:gd name="T77" fmla="*/ 550 h 842"/>
                  <a:gd name="T78" fmla="*/ 319 w 846"/>
                  <a:gd name="T79" fmla="*/ 593 h 842"/>
                  <a:gd name="T80" fmla="*/ 285 w 846"/>
                  <a:gd name="T81" fmla="*/ 600 h 842"/>
                  <a:gd name="T82" fmla="*/ 211 w 846"/>
                  <a:gd name="T83" fmla="*/ 567 h 842"/>
                  <a:gd name="T84" fmla="*/ 167 w 846"/>
                  <a:gd name="T85" fmla="*/ 527 h 842"/>
                  <a:gd name="T86" fmla="*/ 159 w 846"/>
                  <a:gd name="T87" fmla="*/ 479 h 842"/>
                  <a:gd name="T88" fmla="*/ 128 w 846"/>
                  <a:gd name="T89" fmla="*/ 446 h 842"/>
                  <a:gd name="T90" fmla="*/ 53 w 846"/>
                  <a:gd name="T91" fmla="*/ 400 h 842"/>
                  <a:gd name="T92" fmla="*/ 0 w 846"/>
                  <a:gd name="T93" fmla="*/ 352 h 842"/>
                  <a:gd name="T94" fmla="*/ 0 w 846"/>
                  <a:gd name="T95" fmla="*/ 332 h 842"/>
                  <a:gd name="T96" fmla="*/ 176 w 846"/>
                  <a:gd name="T97" fmla="*/ 333 h 842"/>
                  <a:gd name="T98" fmla="*/ 319 w 846"/>
                  <a:gd name="T99" fmla="*/ 342 h 842"/>
                  <a:gd name="T100" fmla="*/ 337 w 846"/>
                  <a:gd name="T101" fmla="*/ 0 h 8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6"/>
                  <a:gd name="T154" fmla="*/ 0 h 842"/>
                  <a:gd name="T155" fmla="*/ 846 w 846"/>
                  <a:gd name="T156" fmla="*/ 842 h 8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6" h="842">
                    <a:moveTo>
                      <a:pt x="245" y="0"/>
                    </a:moveTo>
                    <a:lnTo>
                      <a:pt x="432" y="7"/>
                    </a:lnTo>
                    <a:lnTo>
                      <a:pt x="432" y="160"/>
                    </a:lnTo>
                    <a:lnTo>
                      <a:pt x="527" y="202"/>
                    </a:lnTo>
                    <a:lnTo>
                      <a:pt x="553" y="188"/>
                    </a:lnTo>
                    <a:lnTo>
                      <a:pt x="616" y="221"/>
                    </a:lnTo>
                    <a:lnTo>
                      <a:pt x="653" y="219"/>
                    </a:lnTo>
                    <a:lnTo>
                      <a:pt x="725" y="186"/>
                    </a:lnTo>
                    <a:lnTo>
                      <a:pt x="767" y="218"/>
                    </a:lnTo>
                    <a:lnTo>
                      <a:pt x="803" y="226"/>
                    </a:lnTo>
                    <a:lnTo>
                      <a:pt x="803" y="350"/>
                    </a:lnTo>
                    <a:lnTo>
                      <a:pt x="846" y="428"/>
                    </a:lnTo>
                    <a:lnTo>
                      <a:pt x="836" y="534"/>
                    </a:lnTo>
                    <a:lnTo>
                      <a:pt x="790" y="576"/>
                    </a:lnTo>
                    <a:lnTo>
                      <a:pt x="780" y="537"/>
                    </a:lnTo>
                    <a:lnTo>
                      <a:pt x="767" y="555"/>
                    </a:lnTo>
                    <a:lnTo>
                      <a:pt x="777" y="580"/>
                    </a:lnTo>
                    <a:lnTo>
                      <a:pt x="695" y="643"/>
                    </a:lnTo>
                    <a:lnTo>
                      <a:pt x="675" y="647"/>
                    </a:lnTo>
                    <a:lnTo>
                      <a:pt x="632" y="678"/>
                    </a:lnTo>
                    <a:lnTo>
                      <a:pt x="632" y="696"/>
                    </a:lnTo>
                    <a:lnTo>
                      <a:pt x="619" y="700"/>
                    </a:lnTo>
                    <a:lnTo>
                      <a:pt x="629" y="721"/>
                    </a:lnTo>
                    <a:lnTo>
                      <a:pt x="606" y="752"/>
                    </a:lnTo>
                    <a:lnTo>
                      <a:pt x="619" y="798"/>
                    </a:lnTo>
                    <a:lnTo>
                      <a:pt x="632" y="814"/>
                    </a:lnTo>
                    <a:lnTo>
                      <a:pt x="629" y="842"/>
                    </a:lnTo>
                    <a:lnTo>
                      <a:pt x="596" y="842"/>
                    </a:lnTo>
                    <a:lnTo>
                      <a:pt x="567" y="828"/>
                    </a:lnTo>
                    <a:lnTo>
                      <a:pt x="547" y="831"/>
                    </a:lnTo>
                    <a:lnTo>
                      <a:pt x="481" y="807"/>
                    </a:lnTo>
                    <a:lnTo>
                      <a:pt x="452" y="710"/>
                    </a:lnTo>
                    <a:lnTo>
                      <a:pt x="406" y="664"/>
                    </a:lnTo>
                    <a:lnTo>
                      <a:pt x="365" y="580"/>
                    </a:lnTo>
                    <a:lnTo>
                      <a:pt x="347" y="571"/>
                    </a:lnTo>
                    <a:lnTo>
                      <a:pt x="325" y="550"/>
                    </a:lnTo>
                    <a:lnTo>
                      <a:pt x="304" y="550"/>
                    </a:lnTo>
                    <a:lnTo>
                      <a:pt x="272" y="543"/>
                    </a:lnTo>
                    <a:lnTo>
                      <a:pt x="248" y="550"/>
                    </a:lnTo>
                    <a:lnTo>
                      <a:pt x="232" y="593"/>
                    </a:lnTo>
                    <a:lnTo>
                      <a:pt x="207" y="600"/>
                    </a:lnTo>
                    <a:lnTo>
                      <a:pt x="153" y="567"/>
                    </a:lnTo>
                    <a:lnTo>
                      <a:pt x="121" y="527"/>
                    </a:lnTo>
                    <a:lnTo>
                      <a:pt x="116" y="479"/>
                    </a:lnTo>
                    <a:lnTo>
                      <a:pt x="93" y="446"/>
                    </a:lnTo>
                    <a:lnTo>
                      <a:pt x="39" y="400"/>
                    </a:lnTo>
                    <a:lnTo>
                      <a:pt x="0" y="352"/>
                    </a:lnTo>
                    <a:lnTo>
                      <a:pt x="0" y="332"/>
                    </a:lnTo>
                    <a:lnTo>
                      <a:pt x="128" y="333"/>
                    </a:lnTo>
                    <a:lnTo>
                      <a:pt x="232" y="34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5275857" y="4062413"/>
                <a:ext cx="607053" cy="561975"/>
              </a:xfrm>
              <a:custGeom>
                <a:avLst/>
                <a:gdLst>
                  <a:gd name="T0" fmla="*/ 0 w 294"/>
                  <a:gd name="T1" fmla="*/ 27 h 295"/>
                  <a:gd name="T2" fmla="*/ 162 w 294"/>
                  <a:gd name="T3" fmla="*/ 12 h 295"/>
                  <a:gd name="T4" fmla="*/ 359 w 294"/>
                  <a:gd name="T5" fmla="*/ 0 h 295"/>
                  <a:gd name="T6" fmla="*/ 348 w 294"/>
                  <a:gd name="T7" fmla="*/ 39 h 295"/>
                  <a:gd name="T8" fmla="*/ 392 w 294"/>
                  <a:gd name="T9" fmla="*/ 30 h 295"/>
                  <a:gd name="T10" fmla="*/ 407 w 294"/>
                  <a:gd name="T11" fmla="*/ 56 h 295"/>
                  <a:gd name="T12" fmla="*/ 362 w 294"/>
                  <a:gd name="T13" fmla="*/ 80 h 295"/>
                  <a:gd name="T14" fmla="*/ 373 w 294"/>
                  <a:gd name="T15" fmla="*/ 121 h 295"/>
                  <a:gd name="T16" fmla="*/ 327 w 294"/>
                  <a:gd name="T17" fmla="*/ 189 h 295"/>
                  <a:gd name="T18" fmla="*/ 291 w 294"/>
                  <a:gd name="T19" fmla="*/ 231 h 295"/>
                  <a:gd name="T20" fmla="*/ 310 w 294"/>
                  <a:gd name="T21" fmla="*/ 285 h 295"/>
                  <a:gd name="T22" fmla="*/ 60 w 294"/>
                  <a:gd name="T23" fmla="*/ 295 h 295"/>
                  <a:gd name="T24" fmla="*/ 59 w 294"/>
                  <a:gd name="T25" fmla="*/ 262 h 295"/>
                  <a:gd name="T26" fmla="*/ 10 w 294"/>
                  <a:gd name="T27" fmla="*/ 255 h 295"/>
                  <a:gd name="T28" fmla="*/ 10 w 294"/>
                  <a:gd name="T29" fmla="*/ 80 h 295"/>
                  <a:gd name="T30" fmla="*/ 0 w 294"/>
                  <a:gd name="T31" fmla="*/ 27 h 2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295"/>
                  <a:gd name="T50" fmla="*/ 294 w 294"/>
                  <a:gd name="T51" fmla="*/ 295 h 2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295">
                    <a:moveTo>
                      <a:pt x="0" y="27"/>
                    </a:moveTo>
                    <a:lnTo>
                      <a:pt x="116" y="12"/>
                    </a:lnTo>
                    <a:lnTo>
                      <a:pt x="259" y="0"/>
                    </a:lnTo>
                    <a:lnTo>
                      <a:pt x="252" y="39"/>
                    </a:lnTo>
                    <a:lnTo>
                      <a:pt x="283" y="30"/>
                    </a:lnTo>
                    <a:lnTo>
                      <a:pt x="294" y="56"/>
                    </a:lnTo>
                    <a:lnTo>
                      <a:pt x="262" y="80"/>
                    </a:lnTo>
                    <a:lnTo>
                      <a:pt x="269" y="121"/>
                    </a:lnTo>
                    <a:lnTo>
                      <a:pt x="235" y="189"/>
                    </a:lnTo>
                    <a:lnTo>
                      <a:pt x="210" y="231"/>
                    </a:lnTo>
                    <a:lnTo>
                      <a:pt x="224" y="285"/>
                    </a:lnTo>
                    <a:lnTo>
                      <a:pt x="43" y="295"/>
                    </a:lnTo>
                    <a:lnTo>
                      <a:pt x="42" y="262"/>
                    </a:lnTo>
                    <a:lnTo>
                      <a:pt x="6" y="255"/>
                    </a:lnTo>
                    <a:lnTo>
                      <a:pt x="6" y="8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5354963" y="4603750"/>
                <a:ext cx="741189" cy="588963"/>
              </a:xfrm>
              <a:custGeom>
                <a:avLst/>
                <a:gdLst>
                  <a:gd name="T0" fmla="*/ 0 w 359"/>
                  <a:gd name="T1" fmla="*/ 7 h 309"/>
                  <a:gd name="T2" fmla="*/ 247 w 359"/>
                  <a:gd name="T3" fmla="*/ 0 h 309"/>
                  <a:gd name="T4" fmla="*/ 291 w 359"/>
                  <a:gd name="T5" fmla="*/ 64 h 309"/>
                  <a:gd name="T6" fmla="*/ 254 w 359"/>
                  <a:gd name="T7" fmla="*/ 139 h 309"/>
                  <a:gd name="T8" fmla="*/ 242 w 359"/>
                  <a:gd name="T9" fmla="*/ 173 h 309"/>
                  <a:gd name="T10" fmla="*/ 407 w 359"/>
                  <a:gd name="T11" fmla="*/ 159 h 309"/>
                  <a:gd name="T12" fmla="*/ 417 w 359"/>
                  <a:gd name="T13" fmla="*/ 208 h 309"/>
                  <a:gd name="T14" fmla="*/ 367 w 359"/>
                  <a:gd name="T15" fmla="*/ 204 h 309"/>
                  <a:gd name="T16" fmla="*/ 346 w 359"/>
                  <a:gd name="T17" fmla="*/ 225 h 309"/>
                  <a:gd name="T18" fmla="*/ 369 w 359"/>
                  <a:gd name="T19" fmla="*/ 239 h 309"/>
                  <a:gd name="T20" fmla="*/ 416 w 359"/>
                  <a:gd name="T21" fmla="*/ 222 h 309"/>
                  <a:gd name="T22" fmla="*/ 417 w 359"/>
                  <a:gd name="T23" fmla="*/ 246 h 309"/>
                  <a:gd name="T24" fmla="*/ 444 w 359"/>
                  <a:gd name="T25" fmla="*/ 226 h 309"/>
                  <a:gd name="T26" fmla="*/ 463 w 359"/>
                  <a:gd name="T27" fmla="*/ 226 h 309"/>
                  <a:gd name="T28" fmla="*/ 441 w 359"/>
                  <a:gd name="T29" fmla="*/ 267 h 309"/>
                  <a:gd name="T30" fmla="*/ 482 w 359"/>
                  <a:gd name="T31" fmla="*/ 274 h 309"/>
                  <a:gd name="T32" fmla="*/ 495 w 359"/>
                  <a:gd name="T33" fmla="*/ 297 h 309"/>
                  <a:gd name="T34" fmla="*/ 476 w 359"/>
                  <a:gd name="T35" fmla="*/ 304 h 309"/>
                  <a:gd name="T36" fmla="*/ 451 w 359"/>
                  <a:gd name="T37" fmla="*/ 289 h 309"/>
                  <a:gd name="T38" fmla="*/ 402 w 359"/>
                  <a:gd name="T39" fmla="*/ 279 h 309"/>
                  <a:gd name="T40" fmla="*/ 412 w 359"/>
                  <a:gd name="T41" fmla="*/ 306 h 309"/>
                  <a:gd name="T42" fmla="*/ 390 w 359"/>
                  <a:gd name="T43" fmla="*/ 309 h 309"/>
                  <a:gd name="T44" fmla="*/ 368 w 359"/>
                  <a:gd name="T45" fmla="*/ 285 h 309"/>
                  <a:gd name="T46" fmla="*/ 356 w 359"/>
                  <a:gd name="T47" fmla="*/ 300 h 309"/>
                  <a:gd name="T48" fmla="*/ 284 w 359"/>
                  <a:gd name="T49" fmla="*/ 300 h 309"/>
                  <a:gd name="T50" fmla="*/ 284 w 359"/>
                  <a:gd name="T51" fmla="*/ 285 h 309"/>
                  <a:gd name="T52" fmla="*/ 258 w 359"/>
                  <a:gd name="T53" fmla="*/ 267 h 309"/>
                  <a:gd name="T54" fmla="*/ 202 w 359"/>
                  <a:gd name="T55" fmla="*/ 265 h 309"/>
                  <a:gd name="T56" fmla="*/ 248 w 359"/>
                  <a:gd name="T57" fmla="*/ 285 h 309"/>
                  <a:gd name="T58" fmla="*/ 184 w 359"/>
                  <a:gd name="T59" fmla="*/ 295 h 309"/>
                  <a:gd name="T60" fmla="*/ 86 w 359"/>
                  <a:gd name="T61" fmla="*/ 281 h 309"/>
                  <a:gd name="T62" fmla="*/ 48 w 359"/>
                  <a:gd name="T63" fmla="*/ 285 h 309"/>
                  <a:gd name="T64" fmla="*/ 62 w 359"/>
                  <a:gd name="T65" fmla="*/ 181 h 309"/>
                  <a:gd name="T66" fmla="*/ 1 w 359"/>
                  <a:gd name="T67" fmla="*/ 99 h 309"/>
                  <a:gd name="T68" fmla="*/ 0 w 359"/>
                  <a:gd name="T69" fmla="*/ 7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09"/>
                  <a:gd name="T107" fmla="*/ 359 w 359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09">
                    <a:moveTo>
                      <a:pt x="0" y="7"/>
                    </a:moveTo>
                    <a:lnTo>
                      <a:pt x="179" y="0"/>
                    </a:lnTo>
                    <a:lnTo>
                      <a:pt x="211" y="64"/>
                    </a:lnTo>
                    <a:lnTo>
                      <a:pt x="184" y="139"/>
                    </a:lnTo>
                    <a:lnTo>
                      <a:pt x="175" y="173"/>
                    </a:lnTo>
                    <a:lnTo>
                      <a:pt x="295" y="159"/>
                    </a:lnTo>
                    <a:lnTo>
                      <a:pt x="303" y="208"/>
                    </a:lnTo>
                    <a:lnTo>
                      <a:pt x="267" y="204"/>
                    </a:lnTo>
                    <a:lnTo>
                      <a:pt x="250" y="225"/>
                    </a:lnTo>
                    <a:lnTo>
                      <a:pt x="269" y="239"/>
                    </a:lnTo>
                    <a:lnTo>
                      <a:pt x="302" y="222"/>
                    </a:lnTo>
                    <a:lnTo>
                      <a:pt x="303" y="246"/>
                    </a:lnTo>
                    <a:lnTo>
                      <a:pt x="322" y="226"/>
                    </a:lnTo>
                    <a:lnTo>
                      <a:pt x="336" y="226"/>
                    </a:lnTo>
                    <a:lnTo>
                      <a:pt x="320" y="267"/>
                    </a:lnTo>
                    <a:lnTo>
                      <a:pt x="350" y="274"/>
                    </a:lnTo>
                    <a:lnTo>
                      <a:pt x="359" y="297"/>
                    </a:lnTo>
                    <a:lnTo>
                      <a:pt x="345" y="304"/>
                    </a:lnTo>
                    <a:lnTo>
                      <a:pt x="327" y="289"/>
                    </a:lnTo>
                    <a:lnTo>
                      <a:pt x="292" y="279"/>
                    </a:lnTo>
                    <a:lnTo>
                      <a:pt x="299" y="306"/>
                    </a:lnTo>
                    <a:lnTo>
                      <a:pt x="282" y="309"/>
                    </a:lnTo>
                    <a:lnTo>
                      <a:pt x="268" y="285"/>
                    </a:lnTo>
                    <a:lnTo>
                      <a:pt x="259" y="300"/>
                    </a:lnTo>
                    <a:lnTo>
                      <a:pt x="206" y="300"/>
                    </a:lnTo>
                    <a:lnTo>
                      <a:pt x="206" y="285"/>
                    </a:lnTo>
                    <a:lnTo>
                      <a:pt x="187" y="267"/>
                    </a:lnTo>
                    <a:lnTo>
                      <a:pt x="147" y="265"/>
                    </a:lnTo>
                    <a:lnTo>
                      <a:pt x="180" y="285"/>
                    </a:lnTo>
                    <a:lnTo>
                      <a:pt x="134" y="295"/>
                    </a:lnTo>
                    <a:lnTo>
                      <a:pt x="62" y="281"/>
                    </a:lnTo>
                    <a:lnTo>
                      <a:pt x="35" y="285"/>
                    </a:lnTo>
                    <a:lnTo>
                      <a:pt x="45" y="181"/>
                    </a:lnTo>
                    <a:lnTo>
                      <a:pt x="1" y="9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0504D">
                  <a:alpha val="46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4857972" y="2117725"/>
                <a:ext cx="825453" cy="923925"/>
              </a:xfrm>
              <a:custGeom>
                <a:avLst/>
                <a:gdLst>
                  <a:gd name="T0" fmla="*/ 0 w 400"/>
                  <a:gd name="T1" fmla="*/ 38 h 485"/>
                  <a:gd name="T2" fmla="*/ 144 w 400"/>
                  <a:gd name="T3" fmla="*/ 38 h 485"/>
                  <a:gd name="T4" fmla="*/ 143 w 400"/>
                  <a:gd name="T5" fmla="*/ 0 h 485"/>
                  <a:gd name="T6" fmla="*/ 172 w 400"/>
                  <a:gd name="T7" fmla="*/ 11 h 485"/>
                  <a:gd name="T8" fmla="*/ 181 w 400"/>
                  <a:gd name="T9" fmla="*/ 40 h 485"/>
                  <a:gd name="T10" fmla="*/ 248 w 400"/>
                  <a:gd name="T11" fmla="*/ 72 h 485"/>
                  <a:gd name="T12" fmla="*/ 268 w 400"/>
                  <a:gd name="T13" fmla="*/ 58 h 485"/>
                  <a:gd name="T14" fmla="*/ 311 w 400"/>
                  <a:gd name="T15" fmla="*/ 58 h 485"/>
                  <a:gd name="T16" fmla="*/ 342 w 400"/>
                  <a:gd name="T17" fmla="*/ 86 h 485"/>
                  <a:gd name="T18" fmla="*/ 364 w 400"/>
                  <a:gd name="T19" fmla="*/ 76 h 485"/>
                  <a:gd name="T20" fmla="*/ 422 w 400"/>
                  <a:gd name="T21" fmla="*/ 87 h 485"/>
                  <a:gd name="T22" fmla="*/ 444 w 400"/>
                  <a:gd name="T23" fmla="*/ 66 h 485"/>
                  <a:gd name="T24" fmla="*/ 482 w 400"/>
                  <a:gd name="T25" fmla="*/ 83 h 485"/>
                  <a:gd name="T26" fmla="*/ 550 w 400"/>
                  <a:gd name="T27" fmla="*/ 80 h 485"/>
                  <a:gd name="T28" fmla="*/ 439 w 400"/>
                  <a:gd name="T29" fmla="*/ 140 h 485"/>
                  <a:gd name="T30" fmla="*/ 385 w 400"/>
                  <a:gd name="T31" fmla="*/ 193 h 485"/>
                  <a:gd name="T32" fmla="*/ 396 w 400"/>
                  <a:gd name="T33" fmla="*/ 269 h 485"/>
                  <a:gd name="T34" fmla="*/ 358 w 400"/>
                  <a:gd name="T35" fmla="*/ 301 h 485"/>
                  <a:gd name="T36" fmla="*/ 372 w 400"/>
                  <a:gd name="T37" fmla="*/ 324 h 485"/>
                  <a:gd name="T38" fmla="*/ 372 w 400"/>
                  <a:gd name="T39" fmla="*/ 380 h 485"/>
                  <a:gd name="T40" fmla="*/ 411 w 400"/>
                  <a:gd name="T41" fmla="*/ 380 h 485"/>
                  <a:gd name="T42" fmla="*/ 467 w 400"/>
                  <a:gd name="T43" fmla="*/ 421 h 485"/>
                  <a:gd name="T44" fmla="*/ 488 w 400"/>
                  <a:gd name="T45" fmla="*/ 471 h 485"/>
                  <a:gd name="T46" fmla="*/ 101 w 400"/>
                  <a:gd name="T47" fmla="*/ 485 h 485"/>
                  <a:gd name="T48" fmla="*/ 102 w 400"/>
                  <a:gd name="T49" fmla="*/ 351 h 485"/>
                  <a:gd name="T50" fmla="*/ 67 w 400"/>
                  <a:gd name="T51" fmla="*/ 321 h 485"/>
                  <a:gd name="T52" fmla="*/ 80 w 400"/>
                  <a:gd name="T53" fmla="*/ 286 h 485"/>
                  <a:gd name="T54" fmla="*/ 90 w 400"/>
                  <a:gd name="T55" fmla="*/ 266 h 485"/>
                  <a:gd name="T56" fmla="*/ 67 w 400"/>
                  <a:gd name="T57" fmla="*/ 173 h 485"/>
                  <a:gd name="T58" fmla="*/ 34 w 400"/>
                  <a:gd name="T59" fmla="*/ 112 h 485"/>
                  <a:gd name="T60" fmla="*/ 0 w 400"/>
                  <a:gd name="T61" fmla="*/ 38 h 4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0"/>
                  <a:gd name="T94" fmla="*/ 0 h 485"/>
                  <a:gd name="T95" fmla="*/ 400 w 400"/>
                  <a:gd name="T96" fmla="*/ 485 h 4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0" h="485">
                    <a:moveTo>
                      <a:pt x="0" y="38"/>
                    </a:moveTo>
                    <a:lnTo>
                      <a:pt x="105" y="38"/>
                    </a:lnTo>
                    <a:lnTo>
                      <a:pt x="104" y="0"/>
                    </a:lnTo>
                    <a:lnTo>
                      <a:pt x="126" y="11"/>
                    </a:lnTo>
                    <a:lnTo>
                      <a:pt x="131" y="40"/>
                    </a:lnTo>
                    <a:lnTo>
                      <a:pt x="181" y="72"/>
                    </a:lnTo>
                    <a:lnTo>
                      <a:pt x="196" y="58"/>
                    </a:lnTo>
                    <a:lnTo>
                      <a:pt x="226" y="58"/>
                    </a:lnTo>
                    <a:lnTo>
                      <a:pt x="249" y="86"/>
                    </a:lnTo>
                    <a:lnTo>
                      <a:pt x="264" y="76"/>
                    </a:lnTo>
                    <a:lnTo>
                      <a:pt x="308" y="87"/>
                    </a:lnTo>
                    <a:lnTo>
                      <a:pt x="323" y="66"/>
                    </a:lnTo>
                    <a:lnTo>
                      <a:pt x="351" y="83"/>
                    </a:lnTo>
                    <a:lnTo>
                      <a:pt x="400" y="80"/>
                    </a:lnTo>
                    <a:lnTo>
                      <a:pt x="320" y="140"/>
                    </a:lnTo>
                    <a:lnTo>
                      <a:pt x="281" y="193"/>
                    </a:lnTo>
                    <a:lnTo>
                      <a:pt x="288" y="269"/>
                    </a:lnTo>
                    <a:lnTo>
                      <a:pt x="261" y="301"/>
                    </a:lnTo>
                    <a:lnTo>
                      <a:pt x="272" y="324"/>
                    </a:lnTo>
                    <a:lnTo>
                      <a:pt x="272" y="380"/>
                    </a:lnTo>
                    <a:lnTo>
                      <a:pt x="299" y="380"/>
                    </a:lnTo>
                    <a:lnTo>
                      <a:pt x="340" y="421"/>
                    </a:lnTo>
                    <a:lnTo>
                      <a:pt x="356" y="471"/>
                    </a:lnTo>
                    <a:lnTo>
                      <a:pt x="73" y="485"/>
                    </a:lnTo>
                    <a:lnTo>
                      <a:pt x="74" y="351"/>
                    </a:lnTo>
                    <a:lnTo>
                      <a:pt x="49" y="321"/>
                    </a:lnTo>
                    <a:lnTo>
                      <a:pt x="58" y="286"/>
                    </a:lnTo>
                    <a:lnTo>
                      <a:pt x="66" y="266"/>
                    </a:lnTo>
                    <a:lnTo>
                      <a:pt x="49" y="173"/>
                    </a:lnTo>
                    <a:lnTo>
                      <a:pt x="25" y="112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5401395" y="2435225"/>
                <a:ext cx="627688" cy="728663"/>
              </a:xfrm>
              <a:custGeom>
                <a:avLst/>
                <a:gdLst>
                  <a:gd name="T0" fmla="*/ 30 w 304"/>
                  <a:gd name="T1" fmla="*/ 26 h 382"/>
                  <a:gd name="T2" fmla="*/ 62 w 304"/>
                  <a:gd name="T3" fmla="*/ 23 h 382"/>
                  <a:gd name="T4" fmla="*/ 89 w 304"/>
                  <a:gd name="T5" fmla="*/ 23 h 382"/>
                  <a:gd name="T6" fmla="*/ 108 w 304"/>
                  <a:gd name="T7" fmla="*/ 0 h 382"/>
                  <a:gd name="T8" fmla="*/ 120 w 304"/>
                  <a:gd name="T9" fmla="*/ 28 h 382"/>
                  <a:gd name="T10" fmla="*/ 167 w 304"/>
                  <a:gd name="T11" fmla="*/ 28 h 382"/>
                  <a:gd name="T12" fmla="*/ 189 w 304"/>
                  <a:gd name="T13" fmla="*/ 54 h 382"/>
                  <a:gd name="T14" fmla="*/ 237 w 304"/>
                  <a:gd name="T15" fmla="*/ 47 h 382"/>
                  <a:gd name="T16" fmla="*/ 268 w 304"/>
                  <a:gd name="T17" fmla="*/ 64 h 382"/>
                  <a:gd name="T18" fmla="*/ 327 w 304"/>
                  <a:gd name="T19" fmla="*/ 75 h 382"/>
                  <a:gd name="T20" fmla="*/ 338 w 304"/>
                  <a:gd name="T21" fmla="*/ 95 h 382"/>
                  <a:gd name="T22" fmla="*/ 368 w 304"/>
                  <a:gd name="T23" fmla="*/ 97 h 382"/>
                  <a:gd name="T24" fmla="*/ 357 w 304"/>
                  <a:gd name="T25" fmla="*/ 117 h 382"/>
                  <a:gd name="T26" fmla="*/ 369 w 304"/>
                  <a:gd name="T27" fmla="*/ 139 h 382"/>
                  <a:gd name="T28" fmla="*/ 351 w 304"/>
                  <a:gd name="T29" fmla="*/ 167 h 382"/>
                  <a:gd name="T30" fmla="*/ 365 w 304"/>
                  <a:gd name="T31" fmla="*/ 173 h 382"/>
                  <a:gd name="T32" fmla="*/ 397 w 304"/>
                  <a:gd name="T33" fmla="*/ 142 h 382"/>
                  <a:gd name="T34" fmla="*/ 396 w 304"/>
                  <a:gd name="T35" fmla="*/ 132 h 382"/>
                  <a:gd name="T36" fmla="*/ 407 w 304"/>
                  <a:gd name="T37" fmla="*/ 127 h 382"/>
                  <a:gd name="T38" fmla="*/ 417 w 304"/>
                  <a:gd name="T39" fmla="*/ 142 h 382"/>
                  <a:gd name="T40" fmla="*/ 390 w 304"/>
                  <a:gd name="T41" fmla="*/ 164 h 382"/>
                  <a:gd name="T42" fmla="*/ 382 w 304"/>
                  <a:gd name="T43" fmla="*/ 212 h 382"/>
                  <a:gd name="T44" fmla="*/ 382 w 304"/>
                  <a:gd name="T45" fmla="*/ 293 h 382"/>
                  <a:gd name="T46" fmla="*/ 397 w 304"/>
                  <a:gd name="T47" fmla="*/ 307 h 382"/>
                  <a:gd name="T48" fmla="*/ 389 w 304"/>
                  <a:gd name="T49" fmla="*/ 358 h 382"/>
                  <a:gd name="T50" fmla="*/ 194 w 304"/>
                  <a:gd name="T51" fmla="*/ 382 h 382"/>
                  <a:gd name="T52" fmla="*/ 143 w 304"/>
                  <a:gd name="T53" fmla="*/ 359 h 382"/>
                  <a:gd name="T54" fmla="*/ 153 w 304"/>
                  <a:gd name="T55" fmla="*/ 328 h 382"/>
                  <a:gd name="T56" fmla="*/ 129 w 304"/>
                  <a:gd name="T57" fmla="*/ 295 h 382"/>
                  <a:gd name="T58" fmla="*/ 108 w 304"/>
                  <a:gd name="T59" fmla="*/ 254 h 382"/>
                  <a:gd name="T60" fmla="*/ 52 w 304"/>
                  <a:gd name="T61" fmla="*/ 213 h 382"/>
                  <a:gd name="T62" fmla="*/ 17 w 304"/>
                  <a:gd name="T63" fmla="*/ 213 h 382"/>
                  <a:gd name="T64" fmla="*/ 17 w 304"/>
                  <a:gd name="T65" fmla="*/ 157 h 382"/>
                  <a:gd name="T66" fmla="*/ 0 w 304"/>
                  <a:gd name="T67" fmla="*/ 135 h 382"/>
                  <a:gd name="T68" fmla="*/ 38 w 304"/>
                  <a:gd name="T69" fmla="*/ 102 h 382"/>
                  <a:gd name="T70" fmla="*/ 30 w 304"/>
                  <a:gd name="T71" fmla="*/ 26 h 3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382"/>
                  <a:gd name="T110" fmla="*/ 304 w 304"/>
                  <a:gd name="T111" fmla="*/ 382 h 3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382">
                    <a:moveTo>
                      <a:pt x="22" y="26"/>
                    </a:moveTo>
                    <a:lnTo>
                      <a:pt x="45" y="23"/>
                    </a:lnTo>
                    <a:lnTo>
                      <a:pt x="65" y="23"/>
                    </a:lnTo>
                    <a:lnTo>
                      <a:pt x="79" y="0"/>
                    </a:lnTo>
                    <a:lnTo>
                      <a:pt x="88" y="28"/>
                    </a:lnTo>
                    <a:lnTo>
                      <a:pt x="121" y="28"/>
                    </a:lnTo>
                    <a:lnTo>
                      <a:pt x="139" y="54"/>
                    </a:lnTo>
                    <a:lnTo>
                      <a:pt x="173" y="47"/>
                    </a:lnTo>
                    <a:lnTo>
                      <a:pt x="196" y="64"/>
                    </a:lnTo>
                    <a:lnTo>
                      <a:pt x="238" y="75"/>
                    </a:lnTo>
                    <a:lnTo>
                      <a:pt x="246" y="95"/>
                    </a:lnTo>
                    <a:lnTo>
                      <a:pt x="268" y="97"/>
                    </a:lnTo>
                    <a:lnTo>
                      <a:pt x="261" y="117"/>
                    </a:lnTo>
                    <a:lnTo>
                      <a:pt x="269" y="139"/>
                    </a:lnTo>
                    <a:lnTo>
                      <a:pt x="255" y="167"/>
                    </a:lnTo>
                    <a:lnTo>
                      <a:pt x="265" y="173"/>
                    </a:lnTo>
                    <a:lnTo>
                      <a:pt x="289" y="142"/>
                    </a:lnTo>
                    <a:lnTo>
                      <a:pt x="288" y="132"/>
                    </a:lnTo>
                    <a:lnTo>
                      <a:pt x="297" y="127"/>
                    </a:lnTo>
                    <a:lnTo>
                      <a:pt x="304" y="142"/>
                    </a:lnTo>
                    <a:lnTo>
                      <a:pt x="285" y="164"/>
                    </a:lnTo>
                    <a:lnTo>
                      <a:pt x="278" y="212"/>
                    </a:lnTo>
                    <a:lnTo>
                      <a:pt x="278" y="293"/>
                    </a:lnTo>
                    <a:lnTo>
                      <a:pt x="289" y="307"/>
                    </a:lnTo>
                    <a:lnTo>
                      <a:pt x="284" y="358"/>
                    </a:lnTo>
                    <a:lnTo>
                      <a:pt x="140" y="382"/>
                    </a:lnTo>
                    <a:lnTo>
                      <a:pt x="104" y="359"/>
                    </a:lnTo>
                    <a:lnTo>
                      <a:pt x="111" y="328"/>
                    </a:lnTo>
                    <a:lnTo>
                      <a:pt x="94" y="295"/>
                    </a:lnTo>
                    <a:lnTo>
                      <a:pt x="79" y="254"/>
                    </a:lnTo>
                    <a:lnTo>
                      <a:pt x="38" y="213"/>
                    </a:lnTo>
                    <a:lnTo>
                      <a:pt x="13" y="213"/>
                    </a:lnTo>
                    <a:lnTo>
                      <a:pt x="13" y="157"/>
                    </a:lnTo>
                    <a:lnTo>
                      <a:pt x="0" y="135"/>
                    </a:lnTo>
                    <a:lnTo>
                      <a:pt x="28" y="102"/>
                    </a:lnTo>
                    <a:lnTo>
                      <a:pt x="22" y="2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5647311" y="2333625"/>
                <a:ext cx="677559" cy="288925"/>
              </a:xfrm>
              <a:custGeom>
                <a:avLst/>
                <a:gdLst>
                  <a:gd name="T0" fmla="*/ 0 w 327"/>
                  <a:gd name="T1" fmla="*/ 84 h 152"/>
                  <a:gd name="T2" fmla="*/ 101 w 327"/>
                  <a:gd name="T3" fmla="*/ 0 h 152"/>
                  <a:gd name="T4" fmla="*/ 84 w 327"/>
                  <a:gd name="T5" fmla="*/ 34 h 152"/>
                  <a:gd name="T6" fmla="*/ 98 w 327"/>
                  <a:gd name="T7" fmla="*/ 45 h 152"/>
                  <a:gd name="T8" fmla="*/ 129 w 327"/>
                  <a:gd name="T9" fmla="*/ 31 h 152"/>
                  <a:gd name="T10" fmla="*/ 198 w 327"/>
                  <a:gd name="T11" fmla="*/ 52 h 152"/>
                  <a:gd name="T12" fmla="*/ 229 w 327"/>
                  <a:gd name="T13" fmla="*/ 34 h 152"/>
                  <a:gd name="T14" fmla="*/ 325 w 327"/>
                  <a:gd name="T15" fmla="*/ 25 h 152"/>
                  <a:gd name="T16" fmla="*/ 342 w 327"/>
                  <a:gd name="T17" fmla="*/ 46 h 152"/>
                  <a:gd name="T18" fmla="*/ 377 w 327"/>
                  <a:gd name="T19" fmla="*/ 41 h 152"/>
                  <a:gd name="T20" fmla="*/ 451 w 327"/>
                  <a:gd name="T21" fmla="*/ 64 h 152"/>
                  <a:gd name="T22" fmla="*/ 454 w 327"/>
                  <a:gd name="T23" fmla="*/ 80 h 152"/>
                  <a:gd name="T24" fmla="*/ 376 w 327"/>
                  <a:gd name="T25" fmla="*/ 94 h 152"/>
                  <a:gd name="T26" fmla="*/ 355 w 327"/>
                  <a:gd name="T27" fmla="*/ 84 h 152"/>
                  <a:gd name="T28" fmla="*/ 315 w 327"/>
                  <a:gd name="T29" fmla="*/ 87 h 152"/>
                  <a:gd name="T30" fmla="*/ 270 w 327"/>
                  <a:gd name="T31" fmla="*/ 108 h 152"/>
                  <a:gd name="T32" fmla="*/ 248 w 327"/>
                  <a:gd name="T33" fmla="*/ 109 h 152"/>
                  <a:gd name="T34" fmla="*/ 230 w 327"/>
                  <a:gd name="T35" fmla="*/ 94 h 152"/>
                  <a:gd name="T36" fmla="*/ 206 w 327"/>
                  <a:gd name="T37" fmla="*/ 151 h 152"/>
                  <a:gd name="T38" fmla="*/ 177 w 327"/>
                  <a:gd name="T39" fmla="*/ 152 h 152"/>
                  <a:gd name="T40" fmla="*/ 164 w 327"/>
                  <a:gd name="T41" fmla="*/ 129 h 152"/>
                  <a:gd name="T42" fmla="*/ 102 w 327"/>
                  <a:gd name="T43" fmla="*/ 119 h 152"/>
                  <a:gd name="T44" fmla="*/ 75 w 327"/>
                  <a:gd name="T45" fmla="*/ 102 h 152"/>
                  <a:gd name="T46" fmla="*/ 26 w 327"/>
                  <a:gd name="T47" fmla="*/ 108 h 152"/>
                  <a:gd name="T48" fmla="*/ 0 w 327"/>
                  <a:gd name="T49" fmla="*/ 84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7"/>
                  <a:gd name="T76" fmla="*/ 0 h 152"/>
                  <a:gd name="T77" fmla="*/ 327 w 327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7" h="152">
                    <a:moveTo>
                      <a:pt x="0" y="84"/>
                    </a:moveTo>
                    <a:lnTo>
                      <a:pt x="73" y="0"/>
                    </a:lnTo>
                    <a:lnTo>
                      <a:pt x="60" y="34"/>
                    </a:lnTo>
                    <a:lnTo>
                      <a:pt x="70" y="45"/>
                    </a:lnTo>
                    <a:lnTo>
                      <a:pt x="93" y="31"/>
                    </a:lnTo>
                    <a:lnTo>
                      <a:pt x="143" y="52"/>
                    </a:lnTo>
                    <a:lnTo>
                      <a:pt x="165" y="34"/>
                    </a:lnTo>
                    <a:lnTo>
                      <a:pt x="233" y="25"/>
                    </a:lnTo>
                    <a:lnTo>
                      <a:pt x="246" y="46"/>
                    </a:lnTo>
                    <a:lnTo>
                      <a:pt x="272" y="41"/>
                    </a:lnTo>
                    <a:lnTo>
                      <a:pt x="324" y="64"/>
                    </a:lnTo>
                    <a:lnTo>
                      <a:pt x="327" y="80"/>
                    </a:lnTo>
                    <a:lnTo>
                      <a:pt x="271" y="94"/>
                    </a:lnTo>
                    <a:lnTo>
                      <a:pt x="255" y="84"/>
                    </a:lnTo>
                    <a:lnTo>
                      <a:pt x="227" y="87"/>
                    </a:lnTo>
                    <a:lnTo>
                      <a:pt x="194" y="108"/>
                    </a:lnTo>
                    <a:lnTo>
                      <a:pt x="178" y="109"/>
                    </a:lnTo>
                    <a:lnTo>
                      <a:pt x="166" y="94"/>
                    </a:lnTo>
                    <a:lnTo>
                      <a:pt x="148" y="151"/>
                    </a:lnTo>
                    <a:lnTo>
                      <a:pt x="127" y="152"/>
                    </a:lnTo>
                    <a:lnTo>
                      <a:pt x="118" y="129"/>
                    </a:lnTo>
                    <a:lnTo>
                      <a:pt x="74" y="119"/>
                    </a:lnTo>
                    <a:lnTo>
                      <a:pt x="54" y="102"/>
                    </a:lnTo>
                    <a:lnTo>
                      <a:pt x="18" y="10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6096152" y="2536825"/>
                <a:ext cx="481514" cy="649288"/>
              </a:xfrm>
              <a:custGeom>
                <a:avLst/>
                <a:gdLst>
                  <a:gd name="T0" fmla="*/ 81 w 234"/>
                  <a:gd name="T1" fmla="*/ 14 h 341"/>
                  <a:gd name="T2" fmla="*/ 91 w 234"/>
                  <a:gd name="T3" fmla="*/ 35 h 341"/>
                  <a:gd name="T4" fmla="*/ 69 w 234"/>
                  <a:gd name="T5" fmla="*/ 48 h 341"/>
                  <a:gd name="T6" fmla="*/ 68 w 234"/>
                  <a:gd name="T7" fmla="*/ 102 h 341"/>
                  <a:gd name="T8" fmla="*/ 56 w 234"/>
                  <a:gd name="T9" fmla="*/ 67 h 341"/>
                  <a:gd name="T10" fmla="*/ 11 w 234"/>
                  <a:gd name="T11" fmla="*/ 101 h 341"/>
                  <a:gd name="T12" fmla="*/ 0 w 234"/>
                  <a:gd name="T13" fmla="*/ 199 h 341"/>
                  <a:gd name="T14" fmla="*/ 29 w 234"/>
                  <a:gd name="T15" fmla="*/ 247 h 341"/>
                  <a:gd name="T16" fmla="*/ 32 w 234"/>
                  <a:gd name="T17" fmla="*/ 272 h 341"/>
                  <a:gd name="T18" fmla="*/ 34 w 234"/>
                  <a:gd name="T19" fmla="*/ 292 h 341"/>
                  <a:gd name="T20" fmla="*/ 32 w 234"/>
                  <a:gd name="T21" fmla="*/ 309 h 341"/>
                  <a:gd name="T22" fmla="*/ 27 w 234"/>
                  <a:gd name="T23" fmla="*/ 341 h 341"/>
                  <a:gd name="T24" fmla="*/ 152 w 234"/>
                  <a:gd name="T25" fmla="*/ 335 h 341"/>
                  <a:gd name="T26" fmla="*/ 318 w 234"/>
                  <a:gd name="T27" fmla="*/ 323 h 341"/>
                  <a:gd name="T28" fmla="*/ 289 w 234"/>
                  <a:gd name="T29" fmla="*/ 316 h 341"/>
                  <a:gd name="T30" fmla="*/ 271 w 234"/>
                  <a:gd name="T31" fmla="*/ 299 h 341"/>
                  <a:gd name="T32" fmla="*/ 297 w 234"/>
                  <a:gd name="T33" fmla="*/ 283 h 341"/>
                  <a:gd name="T34" fmla="*/ 297 w 234"/>
                  <a:gd name="T35" fmla="*/ 265 h 341"/>
                  <a:gd name="T36" fmla="*/ 284 w 234"/>
                  <a:gd name="T37" fmla="*/ 248 h 341"/>
                  <a:gd name="T38" fmla="*/ 297 w 234"/>
                  <a:gd name="T39" fmla="*/ 236 h 341"/>
                  <a:gd name="T40" fmla="*/ 320 w 234"/>
                  <a:gd name="T41" fmla="*/ 238 h 341"/>
                  <a:gd name="T42" fmla="*/ 315 w 234"/>
                  <a:gd name="T43" fmla="*/ 191 h 341"/>
                  <a:gd name="T44" fmla="*/ 308 w 234"/>
                  <a:gd name="T45" fmla="*/ 162 h 341"/>
                  <a:gd name="T46" fmla="*/ 296 w 234"/>
                  <a:gd name="T47" fmla="*/ 145 h 341"/>
                  <a:gd name="T48" fmla="*/ 282 w 234"/>
                  <a:gd name="T49" fmla="*/ 134 h 341"/>
                  <a:gd name="T50" fmla="*/ 262 w 234"/>
                  <a:gd name="T51" fmla="*/ 131 h 341"/>
                  <a:gd name="T52" fmla="*/ 242 w 234"/>
                  <a:gd name="T53" fmla="*/ 131 h 341"/>
                  <a:gd name="T54" fmla="*/ 219 w 234"/>
                  <a:gd name="T55" fmla="*/ 153 h 341"/>
                  <a:gd name="T56" fmla="*/ 207 w 234"/>
                  <a:gd name="T57" fmla="*/ 160 h 341"/>
                  <a:gd name="T58" fmla="*/ 199 w 234"/>
                  <a:gd name="T59" fmla="*/ 162 h 341"/>
                  <a:gd name="T60" fmla="*/ 187 w 234"/>
                  <a:gd name="T61" fmla="*/ 159 h 341"/>
                  <a:gd name="T62" fmla="*/ 185 w 234"/>
                  <a:gd name="T63" fmla="*/ 148 h 341"/>
                  <a:gd name="T64" fmla="*/ 187 w 234"/>
                  <a:gd name="T65" fmla="*/ 141 h 341"/>
                  <a:gd name="T66" fmla="*/ 198 w 234"/>
                  <a:gd name="T67" fmla="*/ 134 h 341"/>
                  <a:gd name="T68" fmla="*/ 205 w 234"/>
                  <a:gd name="T69" fmla="*/ 131 h 341"/>
                  <a:gd name="T70" fmla="*/ 215 w 234"/>
                  <a:gd name="T71" fmla="*/ 129 h 341"/>
                  <a:gd name="T72" fmla="*/ 215 w 234"/>
                  <a:gd name="T73" fmla="*/ 117 h 341"/>
                  <a:gd name="T74" fmla="*/ 239 w 234"/>
                  <a:gd name="T75" fmla="*/ 102 h 341"/>
                  <a:gd name="T76" fmla="*/ 215 w 234"/>
                  <a:gd name="T77" fmla="*/ 58 h 341"/>
                  <a:gd name="T78" fmla="*/ 215 w 234"/>
                  <a:gd name="T79" fmla="*/ 37 h 341"/>
                  <a:gd name="T80" fmla="*/ 174 w 234"/>
                  <a:gd name="T81" fmla="*/ 28 h 341"/>
                  <a:gd name="T82" fmla="*/ 116 w 234"/>
                  <a:gd name="T83" fmla="*/ 0 h 341"/>
                  <a:gd name="T84" fmla="*/ 81 w 234"/>
                  <a:gd name="T85" fmla="*/ 14 h 3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4"/>
                  <a:gd name="T130" fmla="*/ 0 h 341"/>
                  <a:gd name="T131" fmla="*/ 234 w 234"/>
                  <a:gd name="T132" fmla="*/ 341 h 3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4" h="341">
                    <a:moveTo>
                      <a:pt x="59" y="14"/>
                    </a:moveTo>
                    <a:lnTo>
                      <a:pt x="67" y="35"/>
                    </a:lnTo>
                    <a:lnTo>
                      <a:pt x="51" y="48"/>
                    </a:lnTo>
                    <a:lnTo>
                      <a:pt x="50" y="102"/>
                    </a:lnTo>
                    <a:lnTo>
                      <a:pt x="41" y="67"/>
                    </a:lnTo>
                    <a:lnTo>
                      <a:pt x="7" y="101"/>
                    </a:lnTo>
                    <a:lnTo>
                      <a:pt x="0" y="199"/>
                    </a:lnTo>
                    <a:lnTo>
                      <a:pt x="21" y="247"/>
                    </a:lnTo>
                    <a:lnTo>
                      <a:pt x="24" y="272"/>
                    </a:lnTo>
                    <a:lnTo>
                      <a:pt x="25" y="292"/>
                    </a:lnTo>
                    <a:lnTo>
                      <a:pt x="24" y="309"/>
                    </a:lnTo>
                    <a:lnTo>
                      <a:pt x="19" y="341"/>
                    </a:lnTo>
                    <a:lnTo>
                      <a:pt x="111" y="335"/>
                    </a:lnTo>
                    <a:lnTo>
                      <a:pt x="233" y="323"/>
                    </a:lnTo>
                    <a:lnTo>
                      <a:pt x="211" y="316"/>
                    </a:lnTo>
                    <a:lnTo>
                      <a:pt x="199" y="299"/>
                    </a:lnTo>
                    <a:lnTo>
                      <a:pt x="217" y="283"/>
                    </a:lnTo>
                    <a:lnTo>
                      <a:pt x="217" y="265"/>
                    </a:lnTo>
                    <a:lnTo>
                      <a:pt x="208" y="248"/>
                    </a:lnTo>
                    <a:lnTo>
                      <a:pt x="217" y="236"/>
                    </a:lnTo>
                    <a:lnTo>
                      <a:pt x="234" y="238"/>
                    </a:lnTo>
                    <a:lnTo>
                      <a:pt x="230" y="191"/>
                    </a:lnTo>
                    <a:lnTo>
                      <a:pt x="226" y="162"/>
                    </a:lnTo>
                    <a:lnTo>
                      <a:pt x="216" y="145"/>
                    </a:lnTo>
                    <a:lnTo>
                      <a:pt x="206" y="134"/>
                    </a:lnTo>
                    <a:lnTo>
                      <a:pt x="191" y="131"/>
                    </a:lnTo>
                    <a:lnTo>
                      <a:pt x="177" y="131"/>
                    </a:lnTo>
                    <a:lnTo>
                      <a:pt x="161" y="153"/>
                    </a:lnTo>
                    <a:lnTo>
                      <a:pt x="152" y="160"/>
                    </a:lnTo>
                    <a:lnTo>
                      <a:pt x="145" y="162"/>
                    </a:lnTo>
                    <a:lnTo>
                      <a:pt x="137" y="159"/>
                    </a:lnTo>
                    <a:lnTo>
                      <a:pt x="135" y="148"/>
                    </a:lnTo>
                    <a:lnTo>
                      <a:pt x="137" y="141"/>
                    </a:lnTo>
                    <a:lnTo>
                      <a:pt x="144" y="134"/>
                    </a:lnTo>
                    <a:lnTo>
                      <a:pt x="151" y="131"/>
                    </a:lnTo>
                    <a:lnTo>
                      <a:pt x="157" y="129"/>
                    </a:lnTo>
                    <a:lnTo>
                      <a:pt x="157" y="117"/>
                    </a:lnTo>
                    <a:lnTo>
                      <a:pt x="175" y="102"/>
                    </a:lnTo>
                    <a:lnTo>
                      <a:pt x="157" y="58"/>
                    </a:lnTo>
                    <a:lnTo>
                      <a:pt x="157" y="37"/>
                    </a:lnTo>
                    <a:lnTo>
                      <a:pt x="128" y="28"/>
                    </a:lnTo>
                    <a:lnTo>
                      <a:pt x="85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6710082" y="4090988"/>
                <a:ext cx="619090" cy="485775"/>
              </a:xfrm>
              <a:custGeom>
                <a:avLst/>
                <a:gdLst>
                  <a:gd name="T0" fmla="*/ 15 w 300"/>
                  <a:gd name="T1" fmla="*/ 46 h 255"/>
                  <a:gd name="T2" fmla="*/ 48 w 300"/>
                  <a:gd name="T3" fmla="*/ 21 h 255"/>
                  <a:gd name="T4" fmla="*/ 171 w 300"/>
                  <a:gd name="T5" fmla="*/ 0 h 255"/>
                  <a:gd name="T6" fmla="*/ 210 w 300"/>
                  <a:gd name="T7" fmla="*/ 14 h 255"/>
                  <a:gd name="T8" fmla="*/ 288 w 300"/>
                  <a:gd name="T9" fmla="*/ 4 h 255"/>
                  <a:gd name="T10" fmla="*/ 353 w 300"/>
                  <a:gd name="T11" fmla="*/ 40 h 255"/>
                  <a:gd name="T12" fmla="*/ 413 w 300"/>
                  <a:gd name="T13" fmla="*/ 68 h 255"/>
                  <a:gd name="T14" fmla="*/ 380 w 300"/>
                  <a:gd name="T15" fmla="*/ 145 h 255"/>
                  <a:gd name="T16" fmla="*/ 331 w 300"/>
                  <a:gd name="T17" fmla="*/ 183 h 255"/>
                  <a:gd name="T18" fmla="*/ 276 w 300"/>
                  <a:gd name="T19" fmla="*/ 195 h 255"/>
                  <a:gd name="T20" fmla="*/ 286 w 300"/>
                  <a:gd name="T21" fmla="*/ 226 h 255"/>
                  <a:gd name="T22" fmla="*/ 253 w 300"/>
                  <a:gd name="T23" fmla="*/ 255 h 255"/>
                  <a:gd name="T24" fmla="*/ 192 w 300"/>
                  <a:gd name="T25" fmla="*/ 183 h 255"/>
                  <a:gd name="T26" fmla="*/ 28 w 300"/>
                  <a:gd name="T27" fmla="*/ 68 h 255"/>
                  <a:gd name="T28" fmla="*/ 0 w 300"/>
                  <a:gd name="T29" fmla="*/ 68 h 255"/>
                  <a:gd name="T30" fmla="*/ 15 w 300"/>
                  <a:gd name="T31" fmla="*/ 46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255"/>
                  <a:gd name="T50" fmla="*/ 300 w 300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255">
                    <a:moveTo>
                      <a:pt x="11" y="46"/>
                    </a:moveTo>
                    <a:lnTo>
                      <a:pt x="35" y="21"/>
                    </a:lnTo>
                    <a:lnTo>
                      <a:pt x="125" y="0"/>
                    </a:lnTo>
                    <a:lnTo>
                      <a:pt x="152" y="14"/>
                    </a:lnTo>
                    <a:lnTo>
                      <a:pt x="210" y="4"/>
                    </a:lnTo>
                    <a:lnTo>
                      <a:pt x="257" y="40"/>
                    </a:lnTo>
                    <a:lnTo>
                      <a:pt x="300" y="68"/>
                    </a:lnTo>
                    <a:lnTo>
                      <a:pt x="276" y="145"/>
                    </a:lnTo>
                    <a:lnTo>
                      <a:pt x="240" y="183"/>
                    </a:lnTo>
                    <a:lnTo>
                      <a:pt x="200" y="195"/>
                    </a:lnTo>
                    <a:lnTo>
                      <a:pt x="208" y="226"/>
                    </a:lnTo>
                    <a:lnTo>
                      <a:pt x="184" y="255"/>
                    </a:lnTo>
                    <a:lnTo>
                      <a:pt x="138" y="183"/>
                    </a:lnTo>
                    <a:lnTo>
                      <a:pt x="20" y="68"/>
                    </a:lnTo>
                    <a:lnTo>
                      <a:pt x="0" y="68"/>
                    </a:lnTo>
                    <a:lnTo>
                      <a:pt x="11" y="4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6630976" y="3375025"/>
                <a:ext cx="932074" cy="576263"/>
              </a:xfrm>
              <a:custGeom>
                <a:avLst/>
                <a:gdLst>
                  <a:gd name="T0" fmla="*/ 102 w 452"/>
                  <a:gd name="T1" fmla="*/ 211 h 302"/>
                  <a:gd name="T2" fmla="*/ 83 w 452"/>
                  <a:gd name="T3" fmla="*/ 242 h 302"/>
                  <a:gd name="T4" fmla="*/ 57 w 452"/>
                  <a:gd name="T5" fmla="*/ 250 h 302"/>
                  <a:gd name="T6" fmla="*/ 56 w 452"/>
                  <a:gd name="T7" fmla="*/ 270 h 302"/>
                  <a:gd name="T8" fmla="*/ 2 w 452"/>
                  <a:gd name="T9" fmla="*/ 286 h 302"/>
                  <a:gd name="T10" fmla="*/ 0 w 452"/>
                  <a:gd name="T11" fmla="*/ 302 h 302"/>
                  <a:gd name="T12" fmla="*/ 146 w 452"/>
                  <a:gd name="T13" fmla="*/ 282 h 302"/>
                  <a:gd name="T14" fmla="*/ 414 w 452"/>
                  <a:gd name="T15" fmla="*/ 238 h 302"/>
                  <a:gd name="T16" fmla="*/ 619 w 452"/>
                  <a:gd name="T17" fmla="*/ 200 h 302"/>
                  <a:gd name="T18" fmla="*/ 619 w 452"/>
                  <a:gd name="T19" fmla="*/ 169 h 302"/>
                  <a:gd name="T20" fmla="*/ 597 w 452"/>
                  <a:gd name="T21" fmla="*/ 160 h 302"/>
                  <a:gd name="T22" fmla="*/ 578 w 452"/>
                  <a:gd name="T23" fmla="*/ 175 h 302"/>
                  <a:gd name="T24" fmla="*/ 568 w 452"/>
                  <a:gd name="T25" fmla="*/ 134 h 302"/>
                  <a:gd name="T26" fmla="*/ 578 w 452"/>
                  <a:gd name="T27" fmla="*/ 97 h 302"/>
                  <a:gd name="T28" fmla="*/ 501 w 452"/>
                  <a:gd name="T29" fmla="*/ 70 h 302"/>
                  <a:gd name="T30" fmla="*/ 449 w 452"/>
                  <a:gd name="T31" fmla="*/ 77 h 302"/>
                  <a:gd name="T32" fmla="*/ 448 w 452"/>
                  <a:gd name="T33" fmla="*/ 21 h 302"/>
                  <a:gd name="T34" fmla="*/ 396 w 452"/>
                  <a:gd name="T35" fmla="*/ 0 h 302"/>
                  <a:gd name="T36" fmla="*/ 354 w 452"/>
                  <a:gd name="T37" fmla="*/ 13 h 302"/>
                  <a:gd name="T38" fmla="*/ 326 w 452"/>
                  <a:gd name="T39" fmla="*/ 66 h 302"/>
                  <a:gd name="T40" fmla="*/ 278 w 452"/>
                  <a:gd name="T41" fmla="*/ 87 h 302"/>
                  <a:gd name="T42" fmla="*/ 259 w 452"/>
                  <a:gd name="T43" fmla="*/ 170 h 302"/>
                  <a:gd name="T44" fmla="*/ 182 w 452"/>
                  <a:gd name="T45" fmla="*/ 211 h 302"/>
                  <a:gd name="T46" fmla="*/ 118 w 452"/>
                  <a:gd name="T47" fmla="*/ 228 h 302"/>
                  <a:gd name="T48" fmla="*/ 102 w 452"/>
                  <a:gd name="T49" fmla="*/ 211 h 3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2"/>
                  <a:gd name="T76" fmla="*/ 0 h 302"/>
                  <a:gd name="T77" fmla="*/ 452 w 452"/>
                  <a:gd name="T78" fmla="*/ 302 h 3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2" h="302">
                    <a:moveTo>
                      <a:pt x="74" y="211"/>
                    </a:moveTo>
                    <a:lnTo>
                      <a:pt x="61" y="242"/>
                    </a:lnTo>
                    <a:lnTo>
                      <a:pt x="42" y="250"/>
                    </a:lnTo>
                    <a:lnTo>
                      <a:pt x="41" y="270"/>
                    </a:lnTo>
                    <a:lnTo>
                      <a:pt x="2" y="286"/>
                    </a:lnTo>
                    <a:lnTo>
                      <a:pt x="0" y="302"/>
                    </a:lnTo>
                    <a:lnTo>
                      <a:pt x="107" y="282"/>
                    </a:lnTo>
                    <a:lnTo>
                      <a:pt x="302" y="238"/>
                    </a:lnTo>
                    <a:lnTo>
                      <a:pt x="452" y="200"/>
                    </a:lnTo>
                    <a:lnTo>
                      <a:pt x="452" y="169"/>
                    </a:lnTo>
                    <a:lnTo>
                      <a:pt x="435" y="160"/>
                    </a:lnTo>
                    <a:lnTo>
                      <a:pt x="422" y="175"/>
                    </a:lnTo>
                    <a:lnTo>
                      <a:pt x="414" y="134"/>
                    </a:lnTo>
                    <a:lnTo>
                      <a:pt x="422" y="97"/>
                    </a:lnTo>
                    <a:lnTo>
                      <a:pt x="366" y="70"/>
                    </a:lnTo>
                    <a:lnTo>
                      <a:pt x="328" y="77"/>
                    </a:lnTo>
                    <a:lnTo>
                      <a:pt x="327" y="21"/>
                    </a:lnTo>
                    <a:lnTo>
                      <a:pt x="288" y="0"/>
                    </a:lnTo>
                    <a:lnTo>
                      <a:pt x="258" y="13"/>
                    </a:lnTo>
                    <a:lnTo>
                      <a:pt x="238" y="66"/>
                    </a:lnTo>
                    <a:lnTo>
                      <a:pt x="203" y="87"/>
                    </a:lnTo>
                    <a:lnTo>
                      <a:pt x="189" y="170"/>
                    </a:lnTo>
                    <a:lnTo>
                      <a:pt x="132" y="211"/>
                    </a:lnTo>
                    <a:lnTo>
                      <a:pt x="86" y="228"/>
                    </a:lnTo>
                    <a:lnTo>
                      <a:pt x="74" y="211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6813264" y="2908300"/>
                <a:ext cx="715393" cy="466725"/>
              </a:xfrm>
              <a:custGeom>
                <a:avLst/>
                <a:gdLst>
                  <a:gd name="T0" fmla="*/ 44 w 347"/>
                  <a:gd name="T1" fmla="*/ 36 h 245"/>
                  <a:gd name="T2" fmla="*/ 0 w 347"/>
                  <a:gd name="T3" fmla="*/ 68 h 245"/>
                  <a:gd name="T4" fmla="*/ 26 w 347"/>
                  <a:gd name="T5" fmla="*/ 187 h 245"/>
                  <a:gd name="T6" fmla="*/ 44 w 347"/>
                  <a:gd name="T7" fmla="*/ 245 h 245"/>
                  <a:gd name="T8" fmla="*/ 126 w 347"/>
                  <a:gd name="T9" fmla="*/ 240 h 245"/>
                  <a:gd name="T10" fmla="*/ 427 w 347"/>
                  <a:gd name="T11" fmla="*/ 195 h 245"/>
                  <a:gd name="T12" fmla="*/ 448 w 347"/>
                  <a:gd name="T13" fmla="*/ 188 h 245"/>
                  <a:gd name="T14" fmla="*/ 478 w 347"/>
                  <a:gd name="T15" fmla="*/ 133 h 245"/>
                  <a:gd name="T16" fmla="*/ 432 w 347"/>
                  <a:gd name="T17" fmla="*/ 103 h 245"/>
                  <a:gd name="T18" fmla="*/ 458 w 347"/>
                  <a:gd name="T19" fmla="*/ 32 h 245"/>
                  <a:gd name="T20" fmla="*/ 424 w 347"/>
                  <a:gd name="T21" fmla="*/ 25 h 245"/>
                  <a:gd name="T22" fmla="*/ 424 w 347"/>
                  <a:gd name="T23" fmla="*/ 7 h 245"/>
                  <a:gd name="T24" fmla="*/ 409 w 347"/>
                  <a:gd name="T25" fmla="*/ 0 h 245"/>
                  <a:gd name="T26" fmla="*/ 59 w 347"/>
                  <a:gd name="T27" fmla="*/ 51 h 245"/>
                  <a:gd name="T28" fmla="*/ 44 w 347"/>
                  <a:gd name="T29" fmla="*/ 36 h 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45"/>
                  <a:gd name="T47" fmla="*/ 347 w 347"/>
                  <a:gd name="T48" fmla="*/ 245 h 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45">
                    <a:moveTo>
                      <a:pt x="32" y="36"/>
                    </a:moveTo>
                    <a:lnTo>
                      <a:pt x="0" y="68"/>
                    </a:lnTo>
                    <a:lnTo>
                      <a:pt x="18" y="187"/>
                    </a:lnTo>
                    <a:lnTo>
                      <a:pt x="32" y="245"/>
                    </a:lnTo>
                    <a:lnTo>
                      <a:pt x="91" y="240"/>
                    </a:lnTo>
                    <a:lnTo>
                      <a:pt x="310" y="195"/>
                    </a:lnTo>
                    <a:lnTo>
                      <a:pt x="325" y="188"/>
                    </a:lnTo>
                    <a:lnTo>
                      <a:pt x="347" y="133"/>
                    </a:lnTo>
                    <a:lnTo>
                      <a:pt x="314" y="103"/>
                    </a:lnTo>
                    <a:lnTo>
                      <a:pt x="332" y="32"/>
                    </a:lnTo>
                    <a:lnTo>
                      <a:pt x="307" y="25"/>
                    </a:lnTo>
                    <a:lnTo>
                      <a:pt x="307" y="7"/>
                    </a:lnTo>
                    <a:lnTo>
                      <a:pt x="296" y="0"/>
                    </a:lnTo>
                    <a:lnTo>
                      <a:pt x="42" y="51"/>
                    </a:lnTo>
                    <a:lnTo>
                      <a:pt x="32" y="3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6990393" y="3279775"/>
                <a:ext cx="608772" cy="249238"/>
              </a:xfrm>
              <a:custGeom>
                <a:avLst/>
                <a:gdLst>
                  <a:gd name="T0" fmla="*/ 0 w 295"/>
                  <a:gd name="T1" fmla="*/ 45 h 131"/>
                  <a:gd name="T2" fmla="*/ 305 w 295"/>
                  <a:gd name="T3" fmla="*/ 0 h 131"/>
                  <a:gd name="T4" fmla="*/ 356 w 295"/>
                  <a:gd name="T5" fmla="*/ 90 h 131"/>
                  <a:gd name="T6" fmla="*/ 407 w 295"/>
                  <a:gd name="T7" fmla="*/ 80 h 131"/>
                  <a:gd name="T8" fmla="*/ 408 w 295"/>
                  <a:gd name="T9" fmla="*/ 125 h 131"/>
                  <a:gd name="T10" fmla="*/ 364 w 295"/>
                  <a:gd name="T11" fmla="*/ 131 h 131"/>
                  <a:gd name="T12" fmla="*/ 329 w 295"/>
                  <a:gd name="T13" fmla="*/ 102 h 131"/>
                  <a:gd name="T14" fmla="*/ 305 w 295"/>
                  <a:gd name="T15" fmla="*/ 66 h 131"/>
                  <a:gd name="T16" fmla="*/ 299 w 295"/>
                  <a:gd name="T17" fmla="*/ 17 h 131"/>
                  <a:gd name="T18" fmla="*/ 281 w 295"/>
                  <a:gd name="T19" fmla="*/ 42 h 131"/>
                  <a:gd name="T20" fmla="*/ 304 w 295"/>
                  <a:gd name="T21" fmla="*/ 116 h 131"/>
                  <a:gd name="T22" fmla="*/ 213 w 295"/>
                  <a:gd name="T23" fmla="*/ 126 h 131"/>
                  <a:gd name="T24" fmla="*/ 210 w 295"/>
                  <a:gd name="T25" fmla="*/ 72 h 131"/>
                  <a:gd name="T26" fmla="*/ 154 w 295"/>
                  <a:gd name="T27" fmla="*/ 49 h 131"/>
                  <a:gd name="T28" fmla="*/ 110 w 295"/>
                  <a:gd name="T29" fmla="*/ 43 h 131"/>
                  <a:gd name="T30" fmla="*/ 12 w 295"/>
                  <a:gd name="T31" fmla="*/ 80 h 131"/>
                  <a:gd name="T32" fmla="*/ 0 w 295"/>
                  <a:gd name="T33" fmla="*/ 45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131"/>
                  <a:gd name="T53" fmla="*/ 295 w 295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131">
                    <a:moveTo>
                      <a:pt x="0" y="45"/>
                    </a:moveTo>
                    <a:lnTo>
                      <a:pt x="220" y="0"/>
                    </a:lnTo>
                    <a:lnTo>
                      <a:pt x="256" y="90"/>
                    </a:lnTo>
                    <a:lnTo>
                      <a:pt x="294" y="80"/>
                    </a:lnTo>
                    <a:lnTo>
                      <a:pt x="295" y="125"/>
                    </a:lnTo>
                    <a:lnTo>
                      <a:pt x="264" y="131"/>
                    </a:lnTo>
                    <a:lnTo>
                      <a:pt x="237" y="102"/>
                    </a:lnTo>
                    <a:lnTo>
                      <a:pt x="220" y="66"/>
                    </a:lnTo>
                    <a:lnTo>
                      <a:pt x="216" y="17"/>
                    </a:lnTo>
                    <a:lnTo>
                      <a:pt x="203" y="42"/>
                    </a:lnTo>
                    <a:lnTo>
                      <a:pt x="219" y="116"/>
                    </a:lnTo>
                    <a:lnTo>
                      <a:pt x="154" y="126"/>
                    </a:lnTo>
                    <a:lnTo>
                      <a:pt x="152" y="72"/>
                    </a:lnTo>
                    <a:lnTo>
                      <a:pt x="112" y="49"/>
                    </a:lnTo>
                    <a:lnTo>
                      <a:pt x="79" y="43"/>
                    </a:lnTo>
                    <a:lnTo>
                      <a:pt x="8" y="8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2912997" y="2052638"/>
                <a:ext cx="1251937" cy="776287"/>
              </a:xfrm>
              <a:custGeom>
                <a:avLst/>
                <a:gdLst>
                  <a:gd name="T0" fmla="*/ 14 w 607"/>
                  <a:gd name="T1" fmla="*/ 0 h 407"/>
                  <a:gd name="T2" fmla="*/ 179 w 607"/>
                  <a:gd name="T3" fmla="*/ 17 h 407"/>
                  <a:gd name="T4" fmla="*/ 278 w 607"/>
                  <a:gd name="T5" fmla="*/ 27 h 407"/>
                  <a:gd name="T6" fmla="*/ 407 w 607"/>
                  <a:gd name="T7" fmla="*/ 38 h 407"/>
                  <a:gd name="T8" fmla="*/ 527 w 607"/>
                  <a:gd name="T9" fmla="*/ 47 h 407"/>
                  <a:gd name="T10" fmla="*/ 736 w 607"/>
                  <a:gd name="T11" fmla="*/ 59 h 407"/>
                  <a:gd name="T12" fmla="*/ 833 w 607"/>
                  <a:gd name="T13" fmla="*/ 65 h 407"/>
                  <a:gd name="T14" fmla="*/ 830 w 607"/>
                  <a:gd name="T15" fmla="*/ 396 h 407"/>
                  <a:gd name="T16" fmla="*/ 319 w 607"/>
                  <a:gd name="T17" fmla="*/ 362 h 407"/>
                  <a:gd name="T18" fmla="*/ 311 w 607"/>
                  <a:gd name="T19" fmla="*/ 407 h 407"/>
                  <a:gd name="T20" fmla="*/ 289 w 607"/>
                  <a:gd name="T21" fmla="*/ 386 h 407"/>
                  <a:gd name="T22" fmla="*/ 245 w 607"/>
                  <a:gd name="T23" fmla="*/ 389 h 407"/>
                  <a:gd name="T24" fmla="*/ 175 w 607"/>
                  <a:gd name="T25" fmla="*/ 398 h 407"/>
                  <a:gd name="T26" fmla="*/ 166 w 607"/>
                  <a:gd name="T27" fmla="*/ 340 h 407"/>
                  <a:gd name="T28" fmla="*/ 86 w 607"/>
                  <a:gd name="T29" fmla="*/ 294 h 407"/>
                  <a:gd name="T30" fmla="*/ 96 w 607"/>
                  <a:gd name="T31" fmla="*/ 251 h 407"/>
                  <a:gd name="T32" fmla="*/ 104 w 607"/>
                  <a:gd name="T33" fmla="*/ 215 h 407"/>
                  <a:gd name="T34" fmla="*/ 0 w 607"/>
                  <a:gd name="T35" fmla="*/ 101 h 407"/>
                  <a:gd name="T36" fmla="*/ 14 w 607"/>
                  <a:gd name="T37" fmla="*/ 0 h 4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7"/>
                  <a:gd name="T58" fmla="*/ 0 h 407"/>
                  <a:gd name="T59" fmla="*/ 607 w 607"/>
                  <a:gd name="T60" fmla="*/ 407 h 4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7" h="407">
                    <a:moveTo>
                      <a:pt x="10" y="0"/>
                    </a:moveTo>
                    <a:lnTo>
                      <a:pt x="129" y="17"/>
                    </a:lnTo>
                    <a:lnTo>
                      <a:pt x="202" y="27"/>
                    </a:lnTo>
                    <a:lnTo>
                      <a:pt x="297" y="38"/>
                    </a:lnTo>
                    <a:lnTo>
                      <a:pt x="384" y="47"/>
                    </a:lnTo>
                    <a:lnTo>
                      <a:pt x="536" y="59"/>
                    </a:lnTo>
                    <a:lnTo>
                      <a:pt x="607" y="65"/>
                    </a:lnTo>
                    <a:lnTo>
                      <a:pt x="605" y="396"/>
                    </a:lnTo>
                    <a:lnTo>
                      <a:pt x="233" y="362"/>
                    </a:lnTo>
                    <a:lnTo>
                      <a:pt x="226" y="407"/>
                    </a:lnTo>
                    <a:lnTo>
                      <a:pt x="211" y="386"/>
                    </a:lnTo>
                    <a:lnTo>
                      <a:pt x="178" y="389"/>
                    </a:lnTo>
                    <a:lnTo>
                      <a:pt x="128" y="398"/>
                    </a:lnTo>
                    <a:lnTo>
                      <a:pt x="120" y="340"/>
                    </a:lnTo>
                    <a:lnTo>
                      <a:pt x="62" y="294"/>
                    </a:lnTo>
                    <a:lnTo>
                      <a:pt x="70" y="251"/>
                    </a:lnTo>
                    <a:lnTo>
                      <a:pt x="76" y="215"/>
                    </a:lnTo>
                    <a:lnTo>
                      <a:pt x="0" y="10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5102169" y="3459163"/>
                <a:ext cx="832332" cy="679450"/>
              </a:xfrm>
              <a:custGeom>
                <a:avLst/>
                <a:gdLst>
                  <a:gd name="T0" fmla="*/ 0 w 403"/>
                  <a:gd name="T1" fmla="*/ 12 h 357"/>
                  <a:gd name="T2" fmla="*/ 241 w 403"/>
                  <a:gd name="T3" fmla="*/ 0 h 357"/>
                  <a:gd name="T4" fmla="*/ 294 w 403"/>
                  <a:gd name="T5" fmla="*/ 0 h 357"/>
                  <a:gd name="T6" fmla="*/ 331 w 403"/>
                  <a:gd name="T7" fmla="*/ 11 h 357"/>
                  <a:gd name="T8" fmla="*/ 312 w 403"/>
                  <a:gd name="T9" fmla="*/ 42 h 357"/>
                  <a:gd name="T10" fmla="*/ 382 w 403"/>
                  <a:gd name="T11" fmla="*/ 92 h 357"/>
                  <a:gd name="T12" fmla="*/ 404 w 403"/>
                  <a:gd name="T13" fmla="*/ 135 h 357"/>
                  <a:gd name="T14" fmla="*/ 446 w 403"/>
                  <a:gd name="T15" fmla="*/ 124 h 357"/>
                  <a:gd name="T16" fmla="*/ 445 w 403"/>
                  <a:gd name="T17" fmla="*/ 184 h 357"/>
                  <a:gd name="T18" fmla="*/ 486 w 403"/>
                  <a:gd name="T19" fmla="*/ 202 h 357"/>
                  <a:gd name="T20" fmla="*/ 505 w 403"/>
                  <a:gd name="T21" fmla="*/ 254 h 357"/>
                  <a:gd name="T22" fmla="*/ 537 w 403"/>
                  <a:gd name="T23" fmla="*/ 259 h 357"/>
                  <a:gd name="T24" fmla="*/ 553 w 403"/>
                  <a:gd name="T25" fmla="*/ 281 h 357"/>
                  <a:gd name="T26" fmla="*/ 515 w 403"/>
                  <a:gd name="T27" fmla="*/ 312 h 357"/>
                  <a:gd name="T28" fmla="*/ 503 w 403"/>
                  <a:gd name="T29" fmla="*/ 347 h 357"/>
                  <a:gd name="T30" fmla="*/ 449 w 403"/>
                  <a:gd name="T31" fmla="*/ 357 h 357"/>
                  <a:gd name="T32" fmla="*/ 463 w 403"/>
                  <a:gd name="T33" fmla="*/ 318 h 357"/>
                  <a:gd name="T34" fmla="*/ 256 w 403"/>
                  <a:gd name="T35" fmla="*/ 332 h 357"/>
                  <a:gd name="T36" fmla="*/ 108 w 403"/>
                  <a:gd name="T37" fmla="*/ 346 h 357"/>
                  <a:gd name="T38" fmla="*/ 98 w 403"/>
                  <a:gd name="T39" fmla="*/ 309 h 357"/>
                  <a:gd name="T40" fmla="*/ 89 w 403"/>
                  <a:gd name="T41" fmla="*/ 194 h 357"/>
                  <a:gd name="T42" fmla="*/ 88 w 403"/>
                  <a:gd name="T43" fmla="*/ 132 h 357"/>
                  <a:gd name="T44" fmla="*/ 38 w 403"/>
                  <a:gd name="T45" fmla="*/ 104 h 357"/>
                  <a:gd name="T46" fmla="*/ 56 w 403"/>
                  <a:gd name="T47" fmla="*/ 78 h 357"/>
                  <a:gd name="T48" fmla="*/ 31 w 403"/>
                  <a:gd name="T49" fmla="*/ 64 h 357"/>
                  <a:gd name="T50" fmla="*/ 0 w 403"/>
                  <a:gd name="T51" fmla="*/ 12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3"/>
                  <a:gd name="T79" fmla="*/ 0 h 357"/>
                  <a:gd name="T80" fmla="*/ 403 w 40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3" h="357">
                    <a:moveTo>
                      <a:pt x="0" y="12"/>
                    </a:moveTo>
                    <a:lnTo>
                      <a:pt x="176" y="0"/>
                    </a:lnTo>
                    <a:lnTo>
                      <a:pt x="214" y="0"/>
                    </a:lnTo>
                    <a:lnTo>
                      <a:pt x="242" y="11"/>
                    </a:lnTo>
                    <a:lnTo>
                      <a:pt x="227" y="42"/>
                    </a:lnTo>
                    <a:lnTo>
                      <a:pt x="278" y="92"/>
                    </a:lnTo>
                    <a:lnTo>
                      <a:pt x="295" y="135"/>
                    </a:lnTo>
                    <a:lnTo>
                      <a:pt x="325" y="124"/>
                    </a:lnTo>
                    <a:lnTo>
                      <a:pt x="324" y="184"/>
                    </a:lnTo>
                    <a:lnTo>
                      <a:pt x="355" y="202"/>
                    </a:lnTo>
                    <a:lnTo>
                      <a:pt x="369" y="254"/>
                    </a:lnTo>
                    <a:lnTo>
                      <a:pt x="391" y="259"/>
                    </a:lnTo>
                    <a:lnTo>
                      <a:pt x="403" y="281"/>
                    </a:lnTo>
                    <a:lnTo>
                      <a:pt x="376" y="312"/>
                    </a:lnTo>
                    <a:lnTo>
                      <a:pt x="367" y="347"/>
                    </a:lnTo>
                    <a:lnTo>
                      <a:pt x="328" y="357"/>
                    </a:lnTo>
                    <a:lnTo>
                      <a:pt x="338" y="318"/>
                    </a:lnTo>
                    <a:lnTo>
                      <a:pt x="187" y="332"/>
                    </a:lnTo>
                    <a:lnTo>
                      <a:pt x="79" y="346"/>
                    </a:lnTo>
                    <a:lnTo>
                      <a:pt x="72" y="309"/>
                    </a:lnTo>
                    <a:lnTo>
                      <a:pt x="65" y="194"/>
                    </a:lnTo>
                    <a:lnTo>
                      <a:pt x="64" y="132"/>
                    </a:lnTo>
                    <a:lnTo>
                      <a:pt x="28" y="104"/>
                    </a:lnTo>
                    <a:lnTo>
                      <a:pt x="41" y="78"/>
                    </a:lnTo>
                    <a:lnTo>
                      <a:pt x="23" y="6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6013606" y="3173413"/>
                <a:ext cx="405848" cy="663575"/>
              </a:xfrm>
              <a:custGeom>
                <a:avLst/>
                <a:gdLst>
                  <a:gd name="T0" fmla="*/ 0 w 197"/>
                  <a:gd name="T1" fmla="*/ 25 h 348"/>
                  <a:gd name="T2" fmla="*/ 31 w 197"/>
                  <a:gd name="T3" fmla="*/ 38 h 348"/>
                  <a:gd name="T4" fmla="*/ 62 w 197"/>
                  <a:gd name="T5" fmla="*/ 35 h 348"/>
                  <a:gd name="T6" fmla="*/ 72 w 197"/>
                  <a:gd name="T7" fmla="*/ 28 h 348"/>
                  <a:gd name="T8" fmla="*/ 80 w 197"/>
                  <a:gd name="T9" fmla="*/ 7 h 348"/>
                  <a:gd name="T10" fmla="*/ 208 w 197"/>
                  <a:gd name="T11" fmla="*/ 0 h 348"/>
                  <a:gd name="T12" fmla="*/ 269 w 197"/>
                  <a:gd name="T13" fmla="*/ 246 h 348"/>
                  <a:gd name="T14" fmla="*/ 265 w 197"/>
                  <a:gd name="T15" fmla="*/ 243 h 348"/>
                  <a:gd name="T16" fmla="*/ 219 w 197"/>
                  <a:gd name="T17" fmla="*/ 257 h 348"/>
                  <a:gd name="T18" fmla="*/ 188 w 197"/>
                  <a:gd name="T19" fmla="*/ 323 h 348"/>
                  <a:gd name="T20" fmla="*/ 142 w 197"/>
                  <a:gd name="T21" fmla="*/ 314 h 348"/>
                  <a:gd name="T22" fmla="*/ 89 w 197"/>
                  <a:gd name="T23" fmla="*/ 339 h 348"/>
                  <a:gd name="T24" fmla="*/ 17 w 197"/>
                  <a:gd name="T25" fmla="*/ 348 h 348"/>
                  <a:gd name="T26" fmla="*/ 49 w 197"/>
                  <a:gd name="T27" fmla="*/ 283 h 348"/>
                  <a:gd name="T28" fmla="*/ 35 w 197"/>
                  <a:gd name="T29" fmla="*/ 247 h 348"/>
                  <a:gd name="T30" fmla="*/ 0 w 197"/>
                  <a:gd name="T31" fmla="*/ 25 h 3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348"/>
                  <a:gd name="T50" fmla="*/ 197 w 197"/>
                  <a:gd name="T51" fmla="*/ 348 h 3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348">
                    <a:moveTo>
                      <a:pt x="0" y="25"/>
                    </a:moveTo>
                    <a:lnTo>
                      <a:pt x="23" y="38"/>
                    </a:lnTo>
                    <a:lnTo>
                      <a:pt x="45" y="35"/>
                    </a:lnTo>
                    <a:lnTo>
                      <a:pt x="53" y="28"/>
                    </a:lnTo>
                    <a:lnTo>
                      <a:pt x="58" y="7"/>
                    </a:lnTo>
                    <a:lnTo>
                      <a:pt x="153" y="0"/>
                    </a:lnTo>
                    <a:lnTo>
                      <a:pt x="197" y="246"/>
                    </a:lnTo>
                    <a:lnTo>
                      <a:pt x="194" y="243"/>
                    </a:lnTo>
                    <a:lnTo>
                      <a:pt x="161" y="257"/>
                    </a:lnTo>
                    <a:lnTo>
                      <a:pt x="138" y="323"/>
                    </a:lnTo>
                    <a:lnTo>
                      <a:pt x="104" y="314"/>
                    </a:lnTo>
                    <a:lnTo>
                      <a:pt x="65" y="339"/>
                    </a:lnTo>
                    <a:lnTo>
                      <a:pt x="13" y="348"/>
                    </a:lnTo>
                    <a:lnTo>
                      <a:pt x="36" y="283"/>
                    </a:lnTo>
                    <a:lnTo>
                      <a:pt x="26" y="24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6328310" y="3038475"/>
                <a:ext cx="522787" cy="598488"/>
              </a:xfrm>
              <a:custGeom>
                <a:avLst/>
                <a:gdLst>
                  <a:gd name="T0" fmla="*/ 0 w 253"/>
                  <a:gd name="T1" fmla="*/ 71 h 314"/>
                  <a:gd name="T2" fmla="*/ 156 w 253"/>
                  <a:gd name="T3" fmla="*/ 59 h 314"/>
                  <a:gd name="T4" fmla="*/ 188 w 253"/>
                  <a:gd name="T5" fmla="*/ 64 h 314"/>
                  <a:gd name="T6" fmla="*/ 264 w 253"/>
                  <a:gd name="T7" fmla="*/ 37 h 314"/>
                  <a:gd name="T8" fmla="*/ 280 w 253"/>
                  <a:gd name="T9" fmla="*/ 12 h 314"/>
                  <a:gd name="T10" fmla="*/ 325 w 253"/>
                  <a:gd name="T11" fmla="*/ 0 h 314"/>
                  <a:gd name="T12" fmla="*/ 349 w 253"/>
                  <a:gd name="T13" fmla="*/ 119 h 314"/>
                  <a:gd name="T14" fmla="*/ 330 w 253"/>
                  <a:gd name="T15" fmla="*/ 132 h 314"/>
                  <a:gd name="T16" fmla="*/ 335 w 253"/>
                  <a:gd name="T17" fmla="*/ 214 h 314"/>
                  <a:gd name="T18" fmla="*/ 300 w 253"/>
                  <a:gd name="T19" fmla="*/ 221 h 314"/>
                  <a:gd name="T20" fmla="*/ 280 w 253"/>
                  <a:gd name="T21" fmla="*/ 267 h 314"/>
                  <a:gd name="T22" fmla="*/ 253 w 253"/>
                  <a:gd name="T23" fmla="*/ 261 h 314"/>
                  <a:gd name="T24" fmla="*/ 245 w 253"/>
                  <a:gd name="T25" fmla="*/ 314 h 314"/>
                  <a:gd name="T26" fmla="*/ 204 w 253"/>
                  <a:gd name="T27" fmla="*/ 292 h 314"/>
                  <a:gd name="T28" fmla="*/ 128 w 253"/>
                  <a:gd name="T29" fmla="*/ 306 h 314"/>
                  <a:gd name="T30" fmla="*/ 95 w 253"/>
                  <a:gd name="T31" fmla="*/ 286 h 314"/>
                  <a:gd name="T32" fmla="*/ 52 w 253"/>
                  <a:gd name="T33" fmla="*/ 285 h 314"/>
                  <a:gd name="T34" fmla="*/ 29 w 253"/>
                  <a:gd name="T35" fmla="*/ 197 h 314"/>
                  <a:gd name="T36" fmla="*/ 0 w 253"/>
                  <a:gd name="T37" fmla="*/ 71 h 3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3"/>
                  <a:gd name="T58" fmla="*/ 0 h 314"/>
                  <a:gd name="T59" fmla="*/ 253 w 253"/>
                  <a:gd name="T60" fmla="*/ 314 h 3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3" h="314">
                    <a:moveTo>
                      <a:pt x="0" y="71"/>
                    </a:moveTo>
                    <a:lnTo>
                      <a:pt x="114" y="59"/>
                    </a:lnTo>
                    <a:lnTo>
                      <a:pt x="138" y="64"/>
                    </a:lnTo>
                    <a:lnTo>
                      <a:pt x="192" y="37"/>
                    </a:lnTo>
                    <a:lnTo>
                      <a:pt x="204" y="12"/>
                    </a:lnTo>
                    <a:lnTo>
                      <a:pt x="236" y="0"/>
                    </a:lnTo>
                    <a:lnTo>
                      <a:pt x="253" y="119"/>
                    </a:lnTo>
                    <a:lnTo>
                      <a:pt x="240" y="132"/>
                    </a:lnTo>
                    <a:lnTo>
                      <a:pt x="243" y="214"/>
                    </a:lnTo>
                    <a:lnTo>
                      <a:pt x="218" y="221"/>
                    </a:lnTo>
                    <a:lnTo>
                      <a:pt x="204" y="267"/>
                    </a:lnTo>
                    <a:lnTo>
                      <a:pt x="184" y="261"/>
                    </a:lnTo>
                    <a:lnTo>
                      <a:pt x="178" y="314"/>
                    </a:lnTo>
                    <a:lnTo>
                      <a:pt x="149" y="292"/>
                    </a:lnTo>
                    <a:lnTo>
                      <a:pt x="93" y="306"/>
                    </a:lnTo>
                    <a:lnTo>
                      <a:pt x="69" y="286"/>
                    </a:lnTo>
                    <a:lnTo>
                      <a:pt x="38" y="285"/>
                    </a:lnTo>
                    <a:lnTo>
                      <a:pt x="21" y="197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5865713" y="3579813"/>
                <a:ext cx="918317" cy="506412"/>
              </a:xfrm>
              <a:custGeom>
                <a:avLst/>
                <a:gdLst>
                  <a:gd name="T0" fmla="*/ 0 w 445"/>
                  <a:gd name="T1" fmla="*/ 266 h 266"/>
                  <a:gd name="T2" fmla="*/ 149 w 445"/>
                  <a:gd name="T3" fmla="*/ 249 h 266"/>
                  <a:gd name="T4" fmla="*/ 149 w 445"/>
                  <a:gd name="T5" fmla="*/ 237 h 266"/>
                  <a:gd name="T6" fmla="*/ 509 w 445"/>
                  <a:gd name="T7" fmla="*/ 199 h 266"/>
                  <a:gd name="T8" fmla="*/ 516 w 445"/>
                  <a:gd name="T9" fmla="*/ 179 h 266"/>
                  <a:gd name="T10" fmla="*/ 566 w 445"/>
                  <a:gd name="T11" fmla="*/ 163 h 266"/>
                  <a:gd name="T12" fmla="*/ 575 w 445"/>
                  <a:gd name="T13" fmla="*/ 142 h 266"/>
                  <a:gd name="T14" fmla="*/ 596 w 445"/>
                  <a:gd name="T15" fmla="*/ 135 h 266"/>
                  <a:gd name="T16" fmla="*/ 612 w 445"/>
                  <a:gd name="T17" fmla="*/ 103 h 266"/>
                  <a:gd name="T18" fmla="*/ 563 w 445"/>
                  <a:gd name="T19" fmla="*/ 72 h 266"/>
                  <a:gd name="T20" fmla="*/ 555 w 445"/>
                  <a:gd name="T21" fmla="*/ 29 h 266"/>
                  <a:gd name="T22" fmla="*/ 516 w 445"/>
                  <a:gd name="T23" fmla="*/ 8 h 266"/>
                  <a:gd name="T24" fmla="*/ 434 w 445"/>
                  <a:gd name="T25" fmla="*/ 20 h 266"/>
                  <a:gd name="T26" fmla="*/ 398 w 445"/>
                  <a:gd name="T27" fmla="*/ 1 h 266"/>
                  <a:gd name="T28" fmla="*/ 363 w 445"/>
                  <a:gd name="T29" fmla="*/ 0 h 266"/>
                  <a:gd name="T30" fmla="*/ 368 w 445"/>
                  <a:gd name="T31" fmla="*/ 29 h 266"/>
                  <a:gd name="T32" fmla="*/ 320 w 445"/>
                  <a:gd name="T33" fmla="*/ 44 h 266"/>
                  <a:gd name="T34" fmla="*/ 286 w 445"/>
                  <a:gd name="T35" fmla="*/ 110 h 266"/>
                  <a:gd name="T36" fmla="*/ 242 w 445"/>
                  <a:gd name="T37" fmla="*/ 100 h 266"/>
                  <a:gd name="T38" fmla="*/ 186 w 445"/>
                  <a:gd name="T39" fmla="*/ 124 h 266"/>
                  <a:gd name="T40" fmla="*/ 117 w 445"/>
                  <a:gd name="T41" fmla="*/ 134 h 266"/>
                  <a:gd name="T42" fmla="*/ 117 w 445"/>
                  <a:gd name="T43" fmla="*/ 171 h 266"/>
                  <a:gd name="T44" fmla="*/ 82 w 445"/>
                  <a:gd name="T45" fmla="*/ 170 h 266"/>
                  <a:gd name="T46" fmla="*/ 83 w 445"/>
                  <a:gd name="T47" fmla="*/ 203 h 266"/>
                  <a:gd name="T48" fmla="*/ 48 w 445"/>
                  <a:gd name="T49" fmla="*/ 190 h 266"/>
                  <a:gd name="T50" fmla="*/ 28 w 445"/>
                  <a:gd name="T51" fmla="*/ 196 h 266"/>
                  <a:gd name="T52" fmla="*/ 45 w 445"/>
                  <a:gd name="T53" fmla="*/ 218 h 266"/>
                  <a:gd name="T54" fmla="*/ 5 w 445"/>
                  <a:gd name="T55" fmla="*/ 248 h 266"/>
                  <a:gd name="T56" fmla="*/ 0 w 445"/>
                  <a:gd name="T57" fmla="*/ 266 h 2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5"/>
                  <a:gd name="T88" fmla="*/ 0 h 266"/>
                  <a:gd name="T89" fmla="*/ 445 w 445"/>
                  <a:gd name="T90" fmla="*/ 266 h 2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5" h="266">
                    <a:moveTo>
                      <a:pt x="0" y="266"/>
                    </a:moveTo>
                    <a:lnTo>
                      <a:pt x="108" y="249"/>
                    </a:lnTo>
                    <a:lnTo>
                      <a:pt x="108" y="237"/>
                    </a:lnTo>
                    <a:lnTo>
                      <a:pt x="370" y="199"/>
                    </a:lnTo>
                    <a:lnTo>
                      <a:pt x="374" y="179"/>
                    </a:lnTo>
                    <a:lnTo>
                      <a:pt x="412" y="163"/>
                    </a:lnTo>
                    <a:lnTo>
                      <a:pt x="417" y="142"/>
                    </a:lnTo>
                    <a:lnTo>
                      <a:pt x="433" y="135"/>
                    </a:lnTo>
                    <a:lnTo>
                      <a:pt x="445" y="103"/>
                    </a:lnTo>
                    <a:lnTo>
                      <a:pt x="409" y="72"/>
                    </a:lnTo>
                    <a:lnTo>
                      <a:pt x="403" y="29"/>
                    </a:lnTo>
                    <a:lnTo>
                      <a:pt x="374" y="8"/>
                    </a:lnTo>
                    <a:lnTo>
                      <a:pt x="316" y="20"/>
                    </a:lnTo>
                    <a:lnTo>
                      <a:pt x="289" y="1"/>
                    </a:lnTo>
                    <a:lnTo>
                      <a:pt x="263" y="0"/>
                    </a:lnTo>
                    <a:lnTo>
                      <a:pt x="268" y="29"/>
                    </a:lnTo>
                    <a:lnTo>
                      <a:pt x="232" y="44"/>
                    </a:lnTo>
                    <a:lnTo>
                      <a:pt x="208" y="110"/>
                    </a:lnTo>
                    <a:lnTo>
                      <a:pt x="175" y="100"/>
                    </a:lnTo>
                    <a:lnTo>
                      <a:pt x="136" y="124"/>
                    </a:lnTo>
                    <a:lnTo>
                      <a:pt x="85" y="134"/>
                    </a:lnTo>
                    <a:lnTo>
                      <a:pt x="85" y="171"/>
                    </a:lnTo>
                    <a:lnTo>
                      <a:pt x="60" y="170"/>
                    </a:lnTo>
                    <a:lnTo>
                      <a:pt x="61" y="203"/>
                    </a:lnTo>
                    <a:lnTo>
                      <a:pt x="35" y="190"/>
                    </a:lnTo>
                    <a:lnTo>
                      <a:pt x="20" y="196"/>
                    </a:lnTo>
                    <a:lnTo>
                      <a:pt x="33" y="218"/>
                    </a:lnTo>
                    <a:lnTo>
                      <a:pt x="5" y="248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C0504D">
                  <a:alpha val="46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5802084" y="3905250"/>
                <a:ext cx="1059332" cy="384175"/>
              </a:xfrm>
              <a:custGeom>
                <a:avLst/>
                <a:gdLst>
                  <a:gd name="T0" fmla="*/ 43 w 513"/>
                  <a:gd name="T1" fmla="*/ 92 h 202"/>
                  <a:gd name="T2" fmla="*/ 43 w 513"/>
                  <a:gd name="T3" fmla="*/ 96 h 202"/>
                  <a:gd name="T4" fmla="*/ 30 w 513"/>
                  <a:gd name="T5" fmla="*/ 115 h 202"/>
                  <a:gd name="T6" fmla="*/ 44 w 513"/>
                  <a:gd name="T7" fmla="*/ 140 h 202"/>
                  <a:gd name="T8" fmla="*/ 0 w 513"/>
                  <a:gd name="T9" fmla="*/ 163 h 202"/>
                  <a:gd name="T10" fmla="*/ 11 w 513"/>
                  <a:gd name="T11" fmla="*/ 202 h 202"/>
                  <a:gd name="T12" fmla="*/ 196 w 513"/>
                  <a:gd name="T13" fmla="*/ 190 h 202"/>
                  <a:gd name="T14" fmla="*/ 415 w 513"/>
                  <a:gd name="T15" fmla="*/ 170 h 202"/>
                  <a:gd name="T16" fmla="*/ 527 w 513"/>
                  <a:gd name="T17" fmla="*/ 154 h 202"/>
                  <a:gd name="T18" fmla="*/ 548 w 513"/>
                  <a:gd name="T19" fmla="*/ 103 h 202"/>
                  <a:gd name="T20" fmla="*/ 589 w 513"/>
                  <a:gd name="T21" fmla="*/ 100 h 202"/>
                  <a:gd name="T22" fmla="*/ 709 w 513"/>
                  <a:gd name="T23" fmla="*/ 0 h 202"/>
                  <a:gd name="T24" fmla="*/ 552 w 513"/>
                  <a:gd name="T25" fmla="*/ 25 h 202"/>
                  <a:gd name="T26" fmla="*/ 185 w 513"/>
                  <a:gd name="T27" fmla="*/ 66 h 202"/>
                  <a:gd name="T28" fmla="*/ 188 w 513"/>
                  <a:gd name="T29" fmla="*/ 78 h 202"/>
                  <a:gd name="T30" fmla="*/ 43 w 513"/>
                  <a:gd name="T31" fmla="*/ 9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3"/>
                  <a:gd name="T49" fmla="*/ 0 h 202"/>
                  <a:gd name="T50" fmla="*/ 513 w 513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3" h="202">
                    <a:moveTo>
                      <a:pt x="31" y="92"/>
                    </a:moveTo>
                    <a:lnTo>
                      <a:pt x="31" y="96"/>
                    </a:lnTo>
                    <a:lnTo>
                      <a:pt x="22" y="115"/>
                    </a:lnTo>
                    <a:lnTo>
                      <a:pt x="32" y="140"/>
                    </a:lnTo>
                    <a:lnTo>
                      <a:pt x="0" y="163"/>
                    </a:lnTo>
                    <a:lnTo>
                      <a:pt x="7" y="202"/>
                    </a:lnTo>
                    <a:lnTo>
                      <a:pt x="142" y="190"/>
                    </a:lnTo>
                    <a:lnTo>
                      <a:pt x="301" y="170"/>
                    </a:lnTo>
                    <a:lnTo>
                      <a:pt x="381" y="154"/>
                    </a:lnTo>
                    <a:lnTo>
                      <a:pt x="398" y="103"/>
                    </a:lnTo>
                    <a:lnTo>
                      <a:pt x="426" y="100"/>
                    </a:lnTo>
                    <a:lnTo>
                      <a:pt x="513" y="0"/>
                    </a:lnTo>
                    <a:lnTo>
                      <a:pt x="400" y="25"/>
                    </a:lnTo>
                    <a:lnTo>
                      <a:pt x="135" y="66"/>
                    </a:lnTo>
                    <a:lnTo>
                      <a:pt x="137" y="78"/>
                    </a:lnTo>
                    <a:lnTo>
                      <a:pt x="31" y="9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6269840" y="4787900"/>
                <a:ext cx="1159074" cy="777875"/>
              </a:xfrm>
              <a:custGeom>
                <a:avLst/>
                <a:gdLst>
                  <a:gd name="T0" fmla="*/ 0 w 561"/>
                  <a:gd name="T1" fmla="*/ 39 h 409"/>
                  <a:gd name="T2" fmla="*/ 212 w 561"/>
                  <a:gd name="T3" fmla="*/ 23 h 409"/>
                  <a:gd name="T4" fmla="*/ 234 w 561"/>
                  <a:gd name="T5" fmla="*/ 50 h 409"/>
                  <a:gd name="T6" fmla="*/ 463 w 561"/>
                  <a:gd name="T7" fmla="*/ 23 h 409"/>
                  <a:gd name="T8" fmla="*/ 502 w 561"/>
                  <a:gd name="T9" fmla="*/ 45 h 409"/>
                  <a:gd name="T10" fmla="*/ 502 w 561"/>
                  <a:gd name="T11" fmla="*/ 3 h 409"/>
                  <a:gd name="T12" fmla="*/ 500 w 561"/>
                  <a:gd name="T13" fmla="*/ 0 h 409"/>
                  <a:gd name="T14" fmla="*/ 545 w 561"/>
                  <a:gd name="T15" fmla="*/ 2 h 409"/>
                  <a:gd name="T16" fmla="*/ 593 w 561"/>
                  <a:gd name="T17" fmla="*/ 65 h 409"/>
                  <a:gd name="T18" fmla="*/ 670 w 561"/>
                  <a:gd name="T19" fmla="*/ 151 h 409"/>
                  <a:gd name="T20" fmla="*/ 709 w 561"/>
                  <a:gd name="T21" fmla="*/ 225 h 409"/>
                  <a:gd name="T22" fmla="*/ 763 w 561"/>
                  <a:gd name="T23" fmla="*/ 277 h 409"/>
                  <a:gd name="T24" fmla="*/ 774 w 561"/>
                  <a:gd name="T25" fmla="*/ 352 h 409"/>
                  <a:gd name="T26" fmla="*/ 756 w 561"/>
                  <a:gd name="T27" fmla="*/ 397 h 409"/>
                  <a:gd name="T28" fmla="*/ 674 w 561"/>
                  <a:gd name="T29" fmla="*/ 409 h 409"/>
                  <a:gd name="T30" fmla="*/ 660 w 561"/>
                  <a:gd name="T31" fmla="*/ 390 h 409"/>
                  <a:gd name="T32" fmla="*/ 604 w 561"/>
                  <a:gd name="T33" fmla="*/ 363 h 409"/>
                  <a:gd name="T34" fmla="*/ 586 w 561"/>
                  <a:gd name="T35" fmla="*/ 335 h 409"/>
                  <a:gd name="T36" fmla="*/ 571 w 561"/>
                  <a:gd name="T37" fmla="*/ 324 h 409"/>
                  <a:gd name="T38" fmla="*/ 561 w 561"/>
                  <a:gd name="T39" fmla="*/ 298 h 409"/>
                  <a:gd name="T40" fmla="*/ 547 w 561"/>
                  <a:gd name="T41" fmla="*/ 305 h 409"/>
                  <a:gd name="T42" fmla="*/ 502 w 561"/>
                  <a:gd name="T43" fmla="*/ 271 h 409"/>
                  <a:gd name="T44" fmla="*/ 514 w 561"/>
                  <a:gd name="T45" fmla="*/ 239 h 409"/>
                  <a:gd name="T46" fmla="*/ 502 w 561"/>
                  <a:gd name="T47" fmla="*/ 222 h 409"/>
                  <a:gd name="T48" fmla="*/ 489 w 561"/>
                  <a:gd name="T49" fmla="*/ 228 h 409"/>
                  <a:gd name="T50" fmla="*/ 490 w 561"/>
                  <a:gd name="T51" fmla="*/ 246 h 409"/>
                  <a:gd name="T52" fmla="*/ 475 w 561"/>
                  <a:gd name="T53" fmla="*/ 222 h 409"/>
                  <a:gd name="T54" fmla="*/ 476 w 561"/>
                  <a:gd name="T55" fmla="*/ 164 h 409"/>
                  <a:gd name="T56" fmla="*/ 448 w 561"/>
                  <a:gd name="T57" fmla="*/ 130 h 409"/>
                  <a:gd name="T58" fmla="*/ 376 w 561"/>
                  <a:gd name="T59" fmla="*/ 102 h 409"/>
                  <a:gd name="T60" fmla="*/ 339 w 561"/>
                  <a:gd name="T61" fmla="*/ 70 h 409"/>
                  <a:gd name="T62" fmla="*/ 298 w 561"/>
                  <a:gd name="T63" fmla="*/ 67 h 409"/>
                  <a:gd name="T64" fmla="*/ 282 w 561"/>
                  <a:gd name="T65" fmla="*/ 87 h 409"/>
                  <a:gd name="T66" fmla="*/ 222 w 561"/>
                  <a:gd name="T67" fmla="*/ 101 h 409"/>
                  <a:gd name="T68" fmla="*/ 185 w 561"/>
                  <a:gd name="T69" fmla="*/ 87 h 409"/>
                  <a:gd name="T70" fmla="*/ 168 w 561"/>
                  <a:gd name="T71" fmla="*/ 65 h 409"/>
                  <a:gd name="T72" fmla="*/ 55 w 561"/>
                  <a:gd name="T73" fmla="*/ 84 h 409"/>
                  <a:gd name="T74" fmla="*/ 31 w 561"/>
                  <a:gd name="T75" fmla="*/ 69 h 409"/>
                  <a:gd name="T76" fmla="*/ 4 w 561"/>
                  <a:gd name="T77" fmla="*/ 85 h 409"/>
                  <a:gd name="T78" fmla="*/ 0 w 561"/>
                  <a:gd name="T79" fmla="*/ 39 h 4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61"/>
                  <a:gd name="T121" fmla="*/ 0 h 409"/>
                  <a:gd name="T122" fmla="*/ 561 w 561"/>
                  <a:gd name="T123" fmla="*/ 409 h 4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61" h="409">
                    <a:moveTo>
                      <a:pt x="0" y="39"/>
                    </a:moveTo>
                    <a:lnTo>
                      <a:pt x="154" y="23"/>
                    </a:lnTo>
                    <a:lnTo>
                      <a:pt x="170" y="50"/>
                    </a:lnTo>
                    <a:lnTo>
                      <a:pt x="336" y="23"/>
                    </a:lnTo>
                    <a:lnTo>
                      <a:pt x="364" y="45"/>
                    </a:lnTo>
                    <a:lnTo>
                      <a:pt x="364" y="3"/>
                    </a:lnTo>
                    <a:lnTo>
                      <a:pt x="362" y="0"/>
                    </a:lnTo>
                    <a:lnTo>
                      <a:pt x="395" y="2"/>
                    </a:lnTo>
                    <a:lnTo>
                      <a:pt x="430" y="65"/>
                    </a:lnTo>
                    <a:lnTo>
                      <a:pt x="485" y="151"/>
                    </a:lnTo>
                    <a:lnTo>
                      <a:pt x="513" y="225"/>
                    </a:lnTo>
                    <a:lnTo>
                      <a:pt x="554" y="277"/>
                    </a:lnTo>
                    <a:lnTo>
                      <a:pt x="561" y="352"/>
                    </a:lnTo>
                    <a:lnTo>
                      <a:pt x="548" y="397"/>
                    </a:lnTo>
                    <a:lnTo>
                      <a:pt x="489" y="409"/>
                    </a:lnTo>
                    <a:lnTo>
                      <a:pt x="479" y="390"/>
                    </a:lnTo>
                    <a:lnTo>
                      <a:pt x="437" y="363"/>
                    </a:lnTo>
                    <a:lnTo>
                      <a:pt x="424" y="335"/>
                    </a:lnTo>
                    <a:lnTo>
                      <a:pt x="413" y="324"/>
                    </a:lnTo>
                    <a:lnTo>
                      <a:pt x="407" y="298"/>
                    </a:lnTo>
                    <a:lnTo>
                      <a:pt x="397" y="305"/>
                    </a:lnTo>
                    <a:lnTo>
                      <a:pt x="364" y="271"/>
                    </a:lnTo>
                    <a:lnTo>
                      <a:pt x="372" y="239"/>
                    </a:lnTo>
                    <a:lnTo>
                      <a:pt x="364" y="222"/>
                    </a:lnTo>
                    <a:lnTo>
                      <a:pt x="354" y="228"/>
                    </a:lnTo>
                    <a:lnTo>
                      <a:pt x="355" y="246"/>
                    </a:lnTo>
                    <a:lnTo>
                      <a:pt x="344" y="222"/>
                    </a:lnTo>
                    <a:lnTo>
                      <a:pt x="345" y="164"/>
                    </a:lnTo>
                    <a:lnTo>
                      <a:pt x="325" y="130"/>
                    </a:lnTo>
                    <a:lnTo>
                      <a:pt x="272" y="102"/>
                    </a:lnTo>
                    <a:lnTo>
                      <a:pt x="246" y="70"/>
                    </a:lnTo>
                    <a:lnTo>
                      <a:pt x="216" y="67"/>
                    </a:lnTo>
                    <a:lnTo>
                      <a:pt x="204" y="87"/>
                    </a:lnTo>
                    <a:lnTo>
                      <a:pt x="161" y="101"/>
                    </a:lnTo>
                    <a:lnTo>
                      <a:pt x="135" y="87"/>
                    </a:lnTo>
                    <a:lnTo>
                      <a:pt x="122" y="65"/>
                    </a:lnTo>
                    <a:lnTo>
                      <a:pt x="40" y="84"/>
                    </a:lnTo>
                    <a:lnTo>
                      <a:pt x="23" y="69"/>
                    </a:lnTo>
                    <a:lnTo>
                      <a:pt x="4" y="85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6696324" y="3260725"/>
                <a:ext cx="529666" cy="549275"/>
              </a:xfrm>
              <a:custGeom>
                <a:avLst/>
                <a:gdLst>
                  <a:gd name="T0" fmla="*/ 36 w 256"/>
                  <a:gd name="T1" fmla="*/ 150 h 288"/>
                  <a:gd name="T2" fmla="*/ 10 w 256"/>
                  <a:gd name="T3" fmla="*/ 144 h 288"/>
                  <a:gd name="T4" fmla="*/ 0 w 256"/>
                  <a:gd name="T5" fmla="*/ 190 h 288"/>
                  <a:gd name="T6" fmla="*/ 10 w 256"/>
                  <a:gd name="T7" fmla="*/ 239 h 288"/>
                  <a:gd name="T8" fmla="*/ 60 w 256"/>
                  <a:gd name="T9" fmla="*/ 271 h 288"/>
                  <a:gd name="T10" fmla="*/ 72 w 256"/>
                  <a:gd name="T11" fmla="*/ 288 h 288"/>
                  <a:gd name="T12" fmla="*/ 138 w 256"/>
                  <a:gd name="T13" fmla="*/ 271 h 288"/>
                  <a:gd name="T14" fmla="*/ 215 w 256"/>
                  <a:gd name="T15" fmla="*/ 233 h 288"/>
                  <a:gd name="T16" fmla="*/ 238 w 256"/>
                  <a:gd name="T17" fmla="*/ 148 h 288"/>
                  <a:gd name="T18" fmla="*/ 288 w 256"/>
                  <a:gd name="T19" fmla="*/ 126 h 288"/>
                  <a:gd name="T20" fmla="*/ 316 w 256"/>
                  <a:gd name="T21" fmla="*/ 74 h 288"/>
                  <a:gd name="T22" fmla="*/ 356 w 256"/>
                  <a:gd name="T23" fmla="*/ 60 h 288"/>
                  <a:gd name="T24" fmla="*/ 303 w 256"/>
                  <a:gd name="T25" fmla="*/ 53 h 288"/>
                  <a:gd name="T26" fmla="*/ 214 w 256"/>
                  <a:gd name="T27" fmla="*/ 90 h 288"/>
                  <a:gd name="T28" fmla="*/ 200 w 256"/>
                  <a:gd name="T29" fmla="*/ 54 h 288"/>
                  <a:gd name="T30" fmla="*/ 123 w 256"/>
                  <a:gd name="T31" fmla="*/ 57 h 288"/>
                  <a:gd name="T32" fmla="*/ 104 w 256"/>
                  <a:gd name="T33" fmla="*/ 0 h 288"/>
                  <a:gd name="T34" fmla="*/ 85 w 256"/>
                  <a:gd name="T35" fmla="*/ 15 h 288"/>
                  <a:gd name="T36" fmla="*/ 91 w 256"/>
                  <a:gd name="T37" fmla="*/ 97 h 288"/>
                  <a:gd name="T38" fmla="*/ 55 w 256"/>
                  <a:gd name="T39" fmla="*/ 104 h 288"/>
                  <a:gd name="T40" fmla="*/ 36 w 256"/>
                  <a:gd name="T41" fmla="*/ 150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288"/>
                  <a:gd name="T65" fmla="*/ 256 w 256"/>
                  <a:gd name="T66" fmla="*/ 288 h 2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288">
                    <a:moveTo>
                      <a:pt x="26" y="150"/>
                    </a:moveTo>
                    <a:lnTo>
                      <a:pt x="6" y="144"/>
                    </a:lnTo>
                    <a:lnTo>
                      <a:pt x="0" y="190"/>
                    </a:lnTo>
                    <a:lnTo>
                      <a:pt x="6" y="239"/>
                    </a:lnTo>
                    <a:lnTo>
                      <a:pt x="43" y="271"/>
                    </a:lnTo>
                    <a:lnTo>
                      <a:pt x="52" y="288"/>
                    </a:lnTo>
                    <a:lnTo>
                      <a:pt x="99" y="271"/>
                    </a:lnTo>
                    <a:lnTo>
                      <a:pt x="155" y="233"/>
                    </a:lnTo>
                    <a:lnTo>
                      <a:pt x="171" y="148"/>
                    </a:lnTo>
                    <a:lnTo>
                      <a:pt x="207" y="126"/>
                    </a:lnTo>
                    <a:lnTo>
                      <a:pt x="227" y="74"/>
                    </a:lnTo>
                    <a:lnTo>
                      <a:pt x="256" y="60"/>
                    </a:lnTo>
                    <a:lnTo>
                      <a:pt x="218" y="53"/>
                    </a:lnTo>
                    <a:lnTo>
                      <a:pt x="154" y="90"/>
                    </a:lnTo>
                    <a:lnTo>
                      <a:pt x="144" y="54"/>
                    </a:lnTo>
                    <a:lnTo>
                      <a:pt x="88" y="57"/>
                    </a:lnTo>
                    <a:lnTo>
                      <a:pt x="75" y="0"/>
                    </a:lnTo>
                    <a:lnTo>
                      <a:pt x="61" y="15"/>
                    </a:lnTo>
                    <a:lnTo>
                      <a:pt x="65" y="97"/>
                    </a:lnTo>
                    <a:lnTo>
                      <a:pt x="40" y="104"/>
                    </a:lnTo>
                    <a:lnTo>
                      <a:pt x="26" y="15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7492543" y="2346325"/>
                <a:ext cx="208082" cy="384175"/>
              </a:xfrm>
              <a:custGeom>
                <a:avLst/>
                <a:gdLst>
                  <a:gd name="T0" fmla="*/ 0 w 101"/>
                  <a:gd name="T1" fmla="*/ 21 h 202"/>
                  <a:gd name="T2" fmla="*/ 100 w 101"/>
                  <a:gd name="T3" fmla="*/ 0 h 202"/>
                  <a:gd name="T4" fmla="*/ 137 w 101"/>
                  <a:gd name="T5" fmla="*/ 55 h 202"/>
                  <a:gd name="T6" fmla="*/ 118 w 101"/>
                  <a:gd name="T7" fmla="*/ 70 h 202"/>
                  <a:gd name="T8" fmla="*/ 126 w 101"/>
                  <a:gd name="T9" fmla="*/ 192 h 202"/>
                  <a:gd name="T10" fmla="*/ 68 w 101"/>
                  <a:gd name="T11" fmla="*/ 202 h 202"/>
                  <a:gd name="T12" fmla="*/ 39 w 101"/>
                  <a:gd name="T13" fmla="*/ 152 h 202"/>
                  <a:gd name="T14" fmla="*/ 38 w 101"/>
                  <a:gd name="T15" fmla="*/ 92 h 202"/>
                  <a:gd name="T16" fmla="*/ 13 w 101"/>
                  <a:gd name="T17" fmla="*/ 74 h 202"/>
                  <a:gd name="T18" fmla="*/ 0 w 101"/>
                  <a:gd name="T19" fmla="*/ 21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202"/>
                  <a:gd name="T32" fmla="*/ 101 w 101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202">
                    <a:moveTo>
                      <a:pt x="0" y="21"/>
                    </a:moveTo>
                    <a:lnTo>
                      <a:pt x="74" y="0"/>
                    </a:lnTo>
                    <a:lnTo>
                      <a:pt x="101" y="55"/>
                    </a:lnTo>
                    <a:lnTo>
                      <a:pt x="87" y="70"/>
                    </a:lnTo>
                    <a:lnTo>
                      <a:pt x="93" y="192"/>
                    </a:lnTo>
                    <a:lnTo>
                      <a:pt x="50" y="202"/>
                    </a:lnTo>
                    <a:lnTo>
                      <a:pt x="29" y="152"/>
                    </a:lnTo>
                    <a:lnTo>
                      <a:pt x="28" y="92"/>
                    </a:lnTo>
                    <a:lnTo>
                      <a:pt x="9" y="7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7592286" y="2647950"/>
                <a:ext cx="445400" cy="201613"/>
              </a:xfrm>
              <a:custGeom>
                <a:avLst/>
                <a:gdLst>
                  <a:gd name="T0" fmla="*/ 0 w 216"/>
                  <a:gd name="T1" fmla="*/ 42 h 106"/>
                  <a:gd name="T2" fmla="*/ 152 w 216"/>
                  <a:gd name="T3" fmla="*/ 13 h 106"/>
                  <a:gd name="T4" fmla="*/ 169 w 216"/>
                  <a:gd name="T5" fmla="*/ 14 h 106"/>
                  <a:gd name="T6" fmla="*/ 187 w 216"/>
                  <a:gd name="T7" fmla="*/ 0 h 106"/>
                  <a:gd name="T8" fmla="*/ 203 w 216"/>
                  <a:gd name="T9" fmla="*/ 7 h 106"/>
                  <a:gd name="T10" fmla="*/ 184 w 216"/>
                  <a:gd name="T11" fmla="*/ 37 h 106"/>
                  <a:gd name="T12" fmla="*/ 216 w 216"/>
                  <a:gd name="T13" fmla="*/ 35 h 106"/>
                  <a:gd name="T14" fmla="*/ 234 w 216"/>
                  <a:gd name="T15" fmla="*/ 59 h 106"/>
                  <a:gd name="T16" fmla="*/ 257 w 216"/>
                  <a:gd name="T17" fmla="*/ 61 h 106"/>
                  <a:gd name="T18" fmla="*/ 271 w 216"/>
                  <a:gd name="T19" fmla="*/ 57 h 106"/>
                  <a:gd name="T20" fmla="*/ 271 w 216"/>
                  <a:gd name="T21" fmla="*/ 44 h 106"/>
                  <a:gd name="T22" fmla="*/ 245 w 216"/>
                  <a:gd name="T23" fmla="*/ 28 h 106"/>
                  <a:gd name="T24" fmla="*/ 264 w 216"/>
                  <a:gd name="T25" fmla="*/ 27 h 106"/>
                  <a:gd name="T26" fmla="*/ 297 w 216"/>
                  <a:gd name="T27" fmla="*/ 62 h 106"/>
                  <a:gd name="T28" fmla="*/ 265 w 216"/>
                  <a:gd name="T29" fmla="*/ 83 h 106"/>
                  <a:gd name="T30" fmla="*/ 230 w 216"/>
                  <a:gd name="T31" fmla="*/ 73 h 106"/>
                  <a:gd name="T32" fmla="*/ 209 w 216"/>
                  <a:gd name="T33" fmla="*/ 98 h 106"/>
                  <a:gd name="T34" fmla="*/ 164 w 216"/>
                  <a:gd name="T35" fmla="*/ 73 h 106"/>
                  <a:gd name="T36" fmla="*/ 13 w 216"/>
                  <a:gd name="T37" fmla="*/ 106 h 106"/>
                  <a:gd name="T38" fmla="*/ 0 w 216"/>
                  <a:gd name="T39" fmla="*/ 42 h 1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"/>
                  <a:gd name="T61" fmla="*/ 0 h 106"/>
                  <a:gd name="T62" fmla="*/ 216 w 216"/>
                  <a:gd name="T63" fmla="*/ 106 h 1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" h="106">
                    <a:moveTo>
                      <a:pt x="0" y="42"/>
                    </a:moveTo>
                    <a:lnTo>
                      <a:pt x="110" y="13"/>
                    </a:lnTo>
                    <a:lnTo>
                      <a:pt x="123" y="14"/>
                    </a:lnTo>
                    <a:lnTo>
                      <a:pt x="137" y="0"/>
                    </a:lnTo>
                    <a:lnTo>
                      <a:pt x="148" y="7"/>
                    </a:lnTo>
                    <a:lnTo>
                      <a:pt x="134" y="37"/>
                    </a:lnTo>
                    <a:lnTo>
                      <a:pt x="157" y="35"/>
                    </a:lnTo>
                    <a:lnTo>
                      <a:pt x="170" y="59"/>
                    </a:lnTo>
                    <a:lnTo>
                      <a:pt x="186" y="61"/>
                    </a:lnTo>
                    <a:lnTo>
                      <a:pt x="197" y="57"/>
                    </a:lnTo>
                    <a:lnTo>
                      <a:pt x="197" y="44"/>
                    </a:lnTo>
                    <a:lnTo>
                      <a:pt x="178" y="28"/>
                    </a:lnTo>
                    <a:lnTo>
                      <a:pt x="192" y="27"/>
                    </a:lnTo>
                    <a:lnTo>
                      <a:pt x="216" y="62"/>
                    </a:lnTo>
                    <a:lnTo>
                      <a:pt x="193" y="83"/>
                    </a:lnTo>
                    <a:lnTo>
                      <a:pt x="167" y="73"/>
                    </a:lnTo>
                    <a:lnTo>
                      <a:pt x="151" y="98"/>
                    </a:lnTo>
                    <a:lnTo>
                      <a:pt x="118" y="73"/>
                    </a:lnTo>
                    <a:lnTo>
                      <a:pt x="9" y="10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7643876" y="2271713"/>
                <a:ext cx="245916" cy="434975"/>
              </a:xfrm>
              <a:custGeom>
                <a:avLst/>
                <a:gdLst>
                  <a:gd name="T0" fmla="*/ 34 w 119"/>
                  <a:gd name="T1" fmla="*/ 0 h 228"/>
                  <a:gd name="T2" fmla="*/ 0 w 119"/>
                  <a:gd name="T3" fmla="*/ 40 h 228"/>
                  <a:gd name="T4" fmla="*/ 37 w 119"/>
                  <a:gd name="T5" fmla="*/ 93 h 228"/>
                  <a:gd name="T6" fmla="*/ 15 w 119"/>
                  <a:gd name="T7" fmla="*/ 107 h 228"/>
                  <a:gd name="T8" fmla="*/ 24 w 119"/>
                  <a:gd name="T9" fmla="*/ 228 h 228"/>
                  <a:gd name="T10" fmla="*/ 116 w 119"/>
                  <a:gd name="T11" fmla="*/ 211 h 228"/>
                  <a:gd name="T12" fmla="*/ 141 w 119"/>
                  <a:gd name="T13" fmla="*/ 211 h 228"/>
                  <a:gd name="T14" fmla="*/ 154 w 119"/>
                  <a:gd name="T15" fmla="*/ 198 h 228"/>
                  <a:gd name="T16" fmla="*/ 154 w 119"/>
                  <a:gd name="T17" fmla="*/ 176 h 228"/>
                  <a:gd name="T18" fmla="*/ 165 w 119"/>
                  <a:gd name="T19" fmla="*/ 161 h 228"/>
                  <a:gd name="T20" fmla="*/ 113 w 119"/>
                  <a:gd name="T21" fmla="*/ 144 h 228"/>
                  <a:gd name="T22" fmla="*/ 47 w 119"/>
                  <a:gd name="T23" fmla="*/ 11 h 228"/>
                  <a:gd name="T24" fmla="*/ 34 w 119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228"/>
                  <a:gd name="T41" fmla="*/ 119 w 11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228">
                    <a:moveTo>
                      <a:pt x="25" y="0"/>
                    </a:moveTo>
                    <a:lnTo>
                      <a:pt x="0" y="40"/>
                    </a:lnTo>
                    <a:lnTo>
                      <a:pt x="27" y="93"/>
                    </a:lnTo>
                    <a:lnTo>
                      <a:pt x="11" y="107"/>
                    </a:lnTo>
                    <a:lnTo>
                      <a:pt x="17" y="228"/>
                    </a:lnTo>
                    <a:lnTo>
                      <a:pt x="84" y="211"/>
                    </a:lnTo>
                    <a:lnTo>
                      <a:pt x="102" y="211"/>
                    </a:lnTo>
                    <a:lnTo>
                      <a:pt x="112" y="198"/>
                    </a:lnTo>
                    <a:lnTo>
                      <a:pt x="112" y="176"/>
                    </a:lnTo>
                    <a:lnTo>
                      <a:pt x="119" y="161"/>
                    </a:lnTo>
                    <a:lnTo>
                      <a:pt x="82" y="144"/>
                    </a:lnTo>
                    <a:lnTo>
                      <a:pt x="34" y="1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grpSp>
            <p:nvGrpSpPr>
              <p:cNvPr id="181" name="Group 180"/>
              <p:cNvGrpSpPr>
                <a:grpSpLocks/>
              </p:cNvGrpSpPr>
              <p:nvPr/>
            </p:nvGrpSpPr>
            <p:grpSpPr bwMode="auto">
              <a:xfrm>
                <a:off x="2199628" y="2176832"/>
                <a:ext cx="5701793" cy="2675059"/>
                <a:chOff x="1657" y="1277"/>
                <a:chExt cx="2764" cy="1404"/>
              </a:xfrm>
              <a:grpFill/>
            </p:grpSpPr>
            <p:sp>
              <p:nvSpPr>
                <p:cNvPr id="194" name="Freeform 28"/>
                <p:cNvSpPr>
                  <a:spLocks/>
                </p:cNvSpPr>
                <p:nvPr/>
              </p:nvSpPr>
              <p:spPr bwMode="auto">
                <a:xfrm>
                  <a:off x="1657" y="1722"/>
                  <a:ext cx="388" cy="629"/>
                </a:xfrm>
                <a:custGeom>
                  <a:avLst/>
                  <a:gdLst>
                    <a:gd name="T0" fmla="*/ 50 w 388"/>
                    <a:gd name="T1" fmla="*/ 0 h 629"/>
                    <a:gd name="T2" fmla="*/ 0 w 388"/>
                    <a:gd name="T3" fmla="*/ 250 h 629"/>
                    <a:gd name="T4" fmla="*/ 264 w 388"/>
                    <a:gd name="T5" fmla="*/ 629 h 629"/>
                    <a:gd name="T6" fmla="*/ 281 w 388"/>
                    <a:gd name="T7" fmla="*/ 613 h 629"/>
                    <a:gd name="T8" fmla="*/ 279 w 388"/>
                    <a:gd name="T9" fmla="*/ 538 h 629"/>
                    <a:gd name="T10" fmla="*/ 312 w 388"/>
                    <a:gd name="T11" fmla="*/ 544 h 629"/>
                    <a:gd name="T12" fmla="*/ 346 w 388"/>
                    <a:gd name="T13" fmla="*/ 313 h 629"/>
                    <a:gd name="T14" fmla="*/ 369 w 388"/>
                    <a:gd name="T15" fmla="*/ 157 h 629"/>
                    <a:gd name="T16" fmla="*/ 376 w 388"/>
                    <a:gd name="T17" fmla="*/ 110 h 629"/>
                    <a:gd name="T18" fmla="*/ 388 w 388"/>
                    <a:gd name="T19" fmla="*/ 67 h 629"/>
                    <a:gd name="T20" fmla="*/ 214 w 388"/>
                    <a:gd name="T21" fmla="*/ 38 h 629"/>
                    <a:gd name="T22" fmla="*/ 50 w 388"/>
                    <a:gd name="T23" fmla="*/ 0 h 6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8"/>
                    <a:gd name="T37" fmla="*/ 0 h 629"/>
                    <a:gd name="T38" fmla="*/ 388 w 388"/>
                    <a:gd name="T39" fmla="*/ 629 h 6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8" h="629">
                      <a:moveTo>
                        <a:pt x="50" y="0"/>
                      </a:moveTo>
                      <a:lnTo>
                        <a:pt x="0" y="250"/>
                      </a:lnTo>
                      <a:lnTo>
                        <a:pt x="264" y="629"/>
                      </a:lnTo>
                      <a:lnTo>
                        <a:pt x="281" y="613"/>
                      </a:lnTo>
                      <a:lnTo>
                        <a:pt x="279" y="538"/>
                      </a:lnTo>
                      <a:lnTo>
                        <a:pt x="312" y="544"/>
                      </a:lnTo>
                      <a:lnTo>
                        <a:pt x="346" y="313"/>
                      </a:lnTo>
                      <a:lnTo>
                        <a:pt x="369" y="157"/>
                      </a:lnTo>
                      <a:lnTo>
                        <a:pt x="376" y="110"/>
                      </a:lnTo>
                      <a:lnTo>
                        <a:pt x="388" y="67"/>
                      </a:lnTo>
                      <a:lnTo>
                        <a:pt x="214" y="3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5" name="Freeform 29"/>
                <p:cNvSpPr>
                  <a:spLocks/>
                </p:cNvSpPr>
                <p:nvPr/>
              </p:nvSpPr>
              <p:spPr bwMode="auto">
                <a:xfrm>
                  <a:off x="1978" y="1791"/>
                  <a:ext cx="324" cy="449"/>
                </a:xfrm>
                <a:custGeom>
                  <a:avLst/>
                  <a:gdLst>
                    <a:gd name="T0" fmla="*/ 60 w 324"/>
                    <a:gd name="T1" fmla="*/ 0 h 449"/>
                    <a:gd name="T2" fmla="*/ 219 w 324"/>
                    <a:gd name="T3" fmla="*/ 23 h 449"/>
                    <a:gd name="T4" fmla="*/ 208 w 324"/>
                    <a:gd name="T5" fmla="*/ 109 h 449"/>
                    <a:gd name="T6" fmla="*/ 324 w 324"/>
                    <a:gd name="T7" fmla="*/ 121 h 449"/>
                    <a:gd name="T8" fmla="*/ 292 w 324"/>
                    <a:gd name="T9" fmla="*/ 449 h 449"/>
                    <a:gd name="T10" fmla="*/ 0 w 324"/>
                    <a:gd name="T11" fmla="*/ 415 h 449"/>
                    <a:gd name="T12" fmla="*/ 30 w 324"/>
                    <a:gd name="T13" fmla="*/ 205 h 449"/>
                    <a:gd name="T14" fmla="*/ 60 w 324"/>
                    <a:gd name="T15" fmla="*/ 0 h 4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4"/>
                    <a:gd name="T25" fmla="*/ 0 h 449"/>
                    <a:gd name="T26" fmla="*/ 324 w 324"/>
                    <a:gd name="T27" fmla="*/ 449 h 4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4" h="449">
                      <a:moveTo>
                        <a:pt x="60" y="0"/>
                      </a:moveTo>
                      <a:lnTo>
                        <a:pt x="219" y="23"/>
                      </a:lnTo>
                      <a:lnTo>
                        <a:pt x="208" y="109"/>
                      </a:lnTo>
                      <a:lnTo>
                        <a:pt x="324" y="121"/>
                      </a:lnTo>
                      <a:lnTo>
                        <a:pt x="292" y="449"/>
                      </a:lnTo>
                      <a:lnTo>
                        <a:pt x="0" y="415"/>
                      </a:lnTo>
                      <a:lnTo>
                        <a:pt x="30" y="20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6" name="Freeform 30"/>
                <p:cNvSpPr>
                  <a:spLocks/>
                </p:cNvSpPr>
                <p:nvPr/>
              </p:nvSpPr>
              <p:spPr bwMode="auto">
                <a:xfrm>
                  <a:off x="2183" y="1571"/>
                  <a:ext cx="415" cy="365"/>
                </a:xfrm>
                <a:custGeom>
                  <a:avLst/>
                  <a:gdLst>
                    <a:gd name="T0" fmla="*/ 40 w 415"/>
                    <a:gd name="T1" fmla="*/ 0 h 365"/>
                    <a:gd name="T2" fmla="*/ 25 w 415"/>
                    <a:gd name="T3" fmla="*/ 136 h 365"/>
                    <a:gd name="T4" fmla="*/ 0 w 415"/>
                    <a:gd name="T5" fmla="*/ 331 h 365"/>
                    <a:gd name="T6" fmla="*/ 120 w 415"/>
                    <a:gd name="T7" fmla="*/ 342 h 365"/>
                    <a:gd name="T8" fmla="*/ 401 w 415"/>
                    <a:gd name="T9" fmla="*/ 365 h 365"/>
                    <a:gd name="T10" fmla="*/ 415 w 415"/>
                    <a:gd name="T11" fmla="*/ 37 h 365"/>
                    <a:gd name="T12" fmla="*/ 40 w 415"/>
                    <a:gd name="T13" fmla="*/ 0 h 3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5"/>
                    <a:gd name="T22" fmla="*/ 0 h 365"/>
                    <a:gd name="T23" fmla="*/ 415 w 415"/>
                    <a:gd name="T24" fmla="*/ 365 h 3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5" h="365">
                      <a:moveTo>
                        <a:pt x="40" y="0"/>
                      </a:moveTo>
                      <a:lnTo>
                        <a:pt x="25" y="136"/>
                      </a:lnTo>
                      <a:lnTo>
                        <a:pt x="0" y="331"/>
                      </a:lnTo>
                      <a:lnTo>
                        <a:pt x="120" y="342"/>
                      </a:lnTo>
                      <a:lnTo>
                        <a:pt x="401" y="365"/>
                      </a:lnTo>
                      <a:lnTo>
                        <a:pt x="415" y="3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7" name="Freeform 31"/>
                <p:cNvSpPr>
                  <a:spLocks/>
                </p:cNvSpPr>
                <p:nvPr/>
              </p:nvSpPr>
              <p:spPr bwMode="auto">
                <a:xfrm>
                  <a:off x="2267" y="1912"/>
                  <a:ext cx="433" cy="347"/>
                </a:xfrm>
                <a:custGeom>
                  <a:avLst/>
                  <a:gdLst>
                    <a:gd name="T0" fmla="*/ 36 w 433"/>
                    <a:gd name="T1" fmla="*/ 0 h 347"/>
                    <a:gd name="T2" fmla="*/ 14 w 433"/>
                    <a:gd name="T3" fmla="*/ 208 h 347"/>
                    <a:gd name="T4" fmla="*/ 0 w 433"/>
                    <a:gd name="T5" fmla="*/ 328 h 347"/>
                    <a:gd name="T6" fmla="*/ 216 w 433"/>
                    <a:gd name="T7" fmla="*/ 339 h 347"/>
                    <a:gd name="T8" fmla="*/ 423 w 433"/>
                    <a:gd name="T9" fmla="*/ 347 h 347"/>
                    <a:gd name="T10" fmla="*/ 430 w 433"/>
                    <a:gd name="T11" fmla="*/ 184 h 347"/>
                    <a:gd name="T12" fmla="*/ 433 w 433"/>
                    <a:gd name="T13" fmla="*/ 26 h 347"/>
                    <a:gd name="T14" fmla="*/ 315 w 433"/>
                    <a:gd name="T15" fmla="*/ 23 h 347"/>
                    <a:gd name="T16" fmla="*/ 36 w 433"/>
                    <a:gd name="T17" fmla="*/ 0 h 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3"/>
                    <a:gd name="T28" fmla="*/ 0 h 347"/>
                    <a:gd name="T29" fmla="*/ 433 w 433"/>
                    <a:gd name="T30" fmla="*/ 347 h 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3" h="347">
                      <a:moveTo>
                        <a:pt x="36" y="0"/>
                      </a:moveTo>
                      <a:lnTo>
                        <a:pt x="14" y="208"/>
                      </a:lnTo>
                      <a:lnTo>
                        <a:pt x="0" y="328"/>
                      </a:lnTo>
                      <a:lnTo>
                        <a:pt x="216" y="339"/>
                      </a:lnTo>
                      <a:lnTo>
                        <a:pt x="423" y="347"/>
                      </a:lnTo>
                      <a:lnTo>
                        <a:pt x="430" y="184"/>
                      </a:lnTo>
                      <a:lnTo>
                        <a:pt x="433" y="26"/>
                      </a:lnTo>
                      <a:lnTo>
                        <a:pt x="315" y="2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8" name="Freeform 32"/>
                <p:cNvSpPr>
                  <a:spLocks/>
                </p:cNvSpPr>
                <p:nvPr/>
              </p:nvSpPr>
              <p:spPr bwMode="auto">
                <a:xfrm>
                  <a:off x="1877" y="2203"/>
                  <a:ext cx="393" cy="469"/>
                </a:xfrm>
                <a:custGeom>
                  <a:avLst/>
                  <a:gdLst>
                    <a:gd name="T0" fmla="*/ 100 w 393"/>
                    <a:gd name="T1" fmla="*/ 0 h 469"/>
                    <a:gd name="T2" fmla="*/ 92 w 393"/>
                    <a:gd name="T3" fmla="*/ 61 h 469"/>
                    <a:gd name="T4" fmla="*/ 58 w 393"/>
                    <a:gd name="T5" fmla="*/ 54 h 469"/>
                    <a:gd name="T6" fmla="*/ 61 w 393"/>
                    <a:gd name="T7" fmla="*/ 133 h 469"/>
                    <a:gd name="T8" fmla="*/ 44 w 393"/>
                    <a:gd name="T9" fmla="*/ 148 h 469"/>
                    <a:gd name="T10" fmla="*/ 68 w 393"/>
                    <a:gd name="T11" fmla="*/ 197 h 469"/>
                    <a:gd name="T12" fmla="*/ 44 w 393"/>
                    <a:gd name="T13" fmla="*/ 218 h 469"/>
                    <a:gd name="T14" fmla="*/ 31 w 393"/>
                    <a:gd name="T15" fmla="*/ 253 h 469"/>
                    <a:gd name="T16" fmla="*/ 12 w 393"/>
                    <a:gd name="T17" fmla="*/ 287 h 469"/>
                    <a:gd name="T18" fmla="*/ 26 w 393"/>
                    <a:gd name="T19" fmla="*/ 307 h 469"/>
                    <a:gd name="T20" fmla="*/ 3 w 393"/>
                    <a:gd name="T21" fmla="*/ 315 h 469"/>
                    <a:gd name="T22" fmla="*/ 0 w 393"/>
                    <a:gd name="T23" fmla="*/ 347 h 469"/>
                    <a:gd name="T24" fmla="*/ 221 w 393"/>
                    <a:gd name="T25" fmla="*/ 467 h 469"/>
                    <a:gd name="T26" fmla="*/ 346 w 393"/>
                    <a:gd name="T27" fmla="*/ 469 h 469"/>
                    <a:gd name="T28" fmla="*/ 393 w 393"/>
                    <a:gd name="T29" fmla="*/ 37 h 469"/>
                    <a:gd name="T30" fmla="*/ 100 w 393"/>
                    <a:gd name="T31" fmla="*/ 0 h 4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3"/>
                    <a:gd name="T49" fmla="*/ 0 h 469"/>
                    <a:gd name="T50" fmla="*/ 393 w 393"/>
                    <a:gd name="T51" fmla="*/ 469 h 4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3" h="469">
                      <a:moveTo>
                        <a:pt x="100" y="0"/>
                      </a:moveTo>
                      <a:lnTo>
                        <a:pt x="92" y="61"/>
                      </a:lnTo>
                      <a:lnTo>
                        <a:pt x="58" y="54"/>
                      </a:lnTo>
                      <a:lnTo>
                        <a:pt x="61" y="133"/>
                      </a:lnTo>
                      <a:lnTo>
                        <a:pt x="44" y="148"/>
                      </a:lnTo>
                      <a:lnTo>
                        <a:pt x="68" y="197"/>
                      </a:lnTo>
                      <a:lnTo>
                        <a:pt x="44" y="218"/>
                      </a:lnTo>
                      <a:lnTo>
                        <a:pt x="31" y="253"/>
                      </a:lnTo>
                      <a:lnTo>
                        <a:pt x="12" y="287"/>
                      </a:lnTo>
                      <a:lnTo>
                        <a:pt x="26" y="307"/>
                      </a:lnTo>
                      <a:lnTo>
                        <a:pt x="3" y="315"/>
                      </a:lnTo>
                      <a:lnTo>
                        <a:pt x="0" y="347"/>
                      </a:lnTo>
                      <a:lnTo>
                        <a:pt x="221" y="467"/>
                      </a:lnTo>
                      <a:lnTo>
                        <a:pt x="346" y="469"/>
                      </a:lnTo>
                      <a:lnTo>
                        <a:pt x="393" y="3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9" name="Freeform 33"/>
                <p:cNvSpPr>
                  <a:spLocks/>
                </p:cNvSpPr>
                <p:nvPr/>
              </p:nvSpPr>
              <p:spPr bwMode="auto">
                <a:xfrm>
                  <a:off x="2220" y="2236"/>
                  <a:ext cx="417" cy="445"/>
                </a:xfrm>
                <a:custGeom>
                  <a:avLst/>
                  <a:gdLst>
                    <a:gd name="T0" fmla="*/ 50 w 417"/>
                    <a:gd name="T1" fmla="*/ 0 h 445"/>
                    <a:gd name="T2" fmla="*/ 417 w 417"/>
                    <a:gd name="T3" fmla="*/ 18 h 445"/>
                    <a:gd name="T4" fmla="*/ 399 w 417"/>
                    <a:gd name="T5" fmla="*/ 411 h 445"/>
                    <a:gd name="T6" fmla="*/ 280 w 417"/>
                    <a:gd name="T7" fmla="*/ 403 h 445"/>
                    <a:gd name="T8" fmla="*/ 168 w 417"/>
                    <a:gd name="T9" fmla="*/ 400 h 445"/>
                    <a:gd name="T10" fmla="*/ 168 w 417"/>
                    <a:gd name="T11" fmla="*/ 415 h 445"/>
                    <a:gd name="T12" fmla="*/ 75 w 417"/>
                    <a:gd name="T13" fmla="*/ 415 h 445"/>
                    <a:gd name="T14" fmla="*/ 70 w 417"/>
                    <a:gd name="T15" fmla="*/ 445 h 445"/>
                    <a:gd name="T16" fmla="*/ 0 w 417"/>
                    <a:gd name="T17" fmla="*/ 435 h 445"/>
                    <a:gd name="T18" fmla="*/ 39 w 417"/>
                    <a:gd name="T19" fmla="*/ 102 h 445"/>
                    <a:gd name="T20" fmla="*/ 50 w 417"/>
                    <a:gd name="T21" fmla="*/ 0 h 4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7"/>
                    <a:gd name="T34" fmla="*/ 0 h 445"/>
                    <a:gd name="T35" fmla="*/ 417 w 417"/>
                    <a:gd name="T36" fmla="*/ 445 h 4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7" h="445">
                      <a:moveTo>
                        <a:pt x="50" y="0"/>
                      </a:moveTo>
                      <a:lnTo>
                        <a:pt x="417" y="18"/>
                      </a:lnTo>
                      <a:lnTo>
                        <a:pt x="399" y="411"/>
                      </a:lnTo>
                      <a:lnTo>
                        <a:pt x="280" y="403"/>
                      </a:lnTo>
                      <a:lnTo>
                        <a:pt x="168" y="400"/>
                      </a:lnTo>
                      <a:lnTo>
                        <a:pt x="168" y="415"/>
                      </a:lnTo>
                      <a:lnTo>
                        <a:pt x="75" y="415"/>
                      </a:lnTo>
                      <a:lnTo>
                        <a:pt x="70" y="445"/>
                      </a:lnTo>
                      <a:lnTo>
                        <a:pt x="0" y="435"/>
                      </a:lnTo>
                      <a:lnTo>
                        <a:pt x="39" y="10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0" name="Freeform 34"/>
                <p:cNvSpPr>
                  <a:spLocks/>
                </p:cNvSpPr>
                <p:nvPr/>
              </p:nvSpPr>
              <p:spPr bwMode="auto">
                <a:xfrm>
                  <a:off x="2599" y="1277"/>
                  <a:ext cx="407" cy="256"/>
                </a:xfrm>
                <a:custGeom>
                  <a:avLst/>
                  <a:gdLst>
                    <a:gd name="T0" fmla="*/ 1 w 407"/>
                    <a:gd name="T1" fmla="*/ 0 h 256"/>
                    <a:gd name="T2" fmla="*/ 342 w 407"/>
                    <a:gd name="T3" fmla="*/ 8 h 256"/>
                    <a:gd name="T4" fmla="*/ 367 w 407"/>
                    <a:gd name="T5" fmla="*/ 83 h 256"/>
                    <a:gd name="T6" fmla="*/ 391 w 407"/>
                    <a:gd name="T7" fmla="*/ 141 h 256"/>
                    <a:gd name="T8" fmla="*/ 407 w 407"/>
                    <a:gd name="T9" fmla="*/ 235 h 256"/>
                    <a:gd name="T10" fmla="*/ 397 w 407"/>
                    <a:gd name="T11" fmla="*/ 256 h 256"/>
                    <a:gd name="T12" fmla="*/ 272 w 407"/>
                    <a:gd name="T13" fmla="*/ 253 h 256"/>
                    <a:gd name="T14" fmla="*/ 0 w 407"/>
                    <a:gd name="T15" fmla="*/ 248 h 256"/>
                    <a:gd name="T16" fmla="*/ 1 w 407"/>
                    <a:gd name="T17" fmla="*/ 0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256"/>
                    <a:gd name="T29" fmla="*/ 407 w 407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256">
                      <a:moveTo>
                        <a:pt x="1" y="0"/>
                      </a:moveTo>
                      <a:lnTo>
                        <a:pt x="342" y="8"/>
                      </a:lnTo>
                      <a:lnTo>
                        <a:pt x="367" y="83"/>
                      </a:lnTo>
                      <a:lnTo>
                        <a:pt x="391" y="141"/>
                      </a:lnTo>
                      <a:lnTo>
                        <a:pt x="407" y="235"/>
                      </a:lnTo>
                      <a:lnTo>
                        <a:pt x="397" y="256"/>
                      </a:lnTo>
                      <a:lnTo>
                        <a:pt x="272" y="253"/>
                      </a:lnTo>
                      <a:lnTo>
                        <a:pt x="0" y="24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 smtClean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1" name="Freeform 35"/>
                <p:cNvSpPr>
                  <a:spLocks/>
                </p:cNvSpPr>
                <p:nvPr/>
              </p:nvSpPr>
              <p:spPr bwMode="auto">
                <a:xfrm>
                  <a:off x="2588" y="1524"/>
                  <a:ext cx="428" cy="300"/>
                </a:xfrm>
                <a:custGeom>
                  <a:avLst/>
                  <a:gdLst>
                    <a:gd name="T0" fmla="*/ 8 w 428"/>
                    <a:gd name="T1" fmla="*/ 0 h 300"/>
                    <a:gd name="T2" fmla="*/ 7 w 428"/>
                    <a:gd name="T3" fmla="*/ 116 h 300"/>
                    <a:gd name="T4" fmla="*/ 0 w 428"/>
                    <a:gd name="T5" fmla="*/ 252 h 300"/>
                    <a:gd name="T6" fmla="*/ 311 w 428"/>
                    <a:gd name="T7" fmla="*/ 257 h 300"/>
                    <a:gd name="T8" fmla="*/ 344 w 428"/>
                    <a:gd name="T9" fmla="*/ 276 h 300"/>
                    <a:gd name="T10" fmla="*/ 367 w 428"/>
                    <a:gd name="T11" fmla="*/ 250 h 300"/>
                    <a:gd name="T12" fmla="*/ 428 w 428"/>
                    <a:gd name="T13" fmla="*/ 300 h 300"/>
                    <a:gd name="T14" fmla="*/ 419 w 428"/>
                    <a:gd name="T15" fmla="*/ 248 h 300"/>
                    <a:gd name="T16" fmla="*/ 425 w 428"/>
                    <a:gd name="T17" fmla="*/ 208 h 300"/>
                    <a:gd name="T18" fmla="*/ 428 w 428"/>
                    <a:gd name="T19" fmla="*/ 71 h 300"/>
                    <a:gd name="T20" fmla="*/ 401 w 428"/>
                    <a:gd name="T21" fmla="*/ 42 h 300"/>
                    <a:gd name="T22" fmla="*/ 412 w 428"/>
                    <a:gd name="T23" fmla="*/ 4 h 300"/>
                    <a:gd name="T24" fmla="*/ 208 w 428"/>
                    <a:gd name="T25" fmla="*/ 3 h 300"/>
                    <a:gd name="T26" fmla="*/ 8 w 428"/>
                    <a:gd name="T27" fmla="*/ 0 h 3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8"/>
                    <a:gd name="T43" fmla="*/ 0 h 300"/>
                    <a:gd name="T44" fmla="*/ 428 w 428"/>
                    <a:gd name="T45" fmla="*/ 300 h 3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8" h="300">
                      <a:moveTo>
                        <a:pt x="8" y="0"/>
                      </a:moveTo>
                      <a:lnTo>
                        <a:pt x="7" y="116"/>
                      </a:lnTo>
                      <a:lnTo>
                        <a:pt x="0" y="252"/>
                      </a:lnTo>
                      <a:lnTo>
                        <a:pt x="311" y="257"/>
                      </a:lnTo>
                      <a:lnTo>
                        <a:pt x="344" y="276"/>
                      </a:lnTo>
                      <a:lnTo>
                        <a:pt x="367" y="250"/>
                      </a:lnTo>
                      <a:lnTo>
                        <a:pt x="428" y="300"/>
                      </a:lnTo>
                      <a:lnTo>
                        <a:pt x="419" y="248"/>
                      </a:lnTo>
                      <a:lnTo>
                        <a:pt x="425" y="208"/>
                      </a:lnTo>
                      <a:lnTo>
                        <a:pt x="428" y="71"/>
                      </a:lnTo>
                      <a:lnTo>
                        <a:pt x="401" y="42"/>
                      </a:lnTo>
                      <a:lnTo>
                        <a:pt x="412" y="4"/>
                      </a:lnTo>
                      <a:lnTo>
                        <a:pt x="208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2" name="Freeform 36"/>
                <p:cNvSpPr>
                  <a:spLocks/>
                </p:cNvSpPr>
                <p:nvPr/>
              </p:nvSpPr>
              <p:spPr bwMode="auto">
                <a:xfrm>
                  <a:off x="2582" y="1773"/>
                  <a:ext cx="510" cy="247"/>
                </a:xfrm>
                <a:custGeom>
                  <a:avLst/>
                  <a:gdLst>
                    <a:gd name="T0" fmla="*/ 5 w 510"/>
                    <a:gd name="T1" fmla="*/ 0 h 247"/>
                    <a:gd name="T2" fmla="*/ 0 w 510"/>
                    <a:gd name="T3" fmla="*/ 163 h 247"/>
                    <a:gd name="T4" fmla="*/ 115 w 510"/>
                    <a:gd name="T5" fmla="*/ 167 h 247"/>
                    <a:gd name="T6" fmla="*/ 114 w 510"/>
                    <a:gd name="T7" fmla="*/ 247 h 247"/>
                    <a:gd name="T8" fmla="*/ 269 w 510"/>
                    <a:gd name="T9" fmla="*/ 245 h 247"/>
                    <a:gd name="T10" fmla="*/ 408 w 510"/>
                    <a:gd name="T11" fmla="*/ 242 h 247"/>
                    <a:gd name="T12" fmla="*/ 510 w 510"/>
                    <a:gd name="T13" fmla="*/ 245 h 247"/>
                    <a:gd name="T14" fmla="*/ 478 w 510"/>
                    <a:gd name="T15" fmla="*/ 175 h 247"/>
                    <a:gd name="T16" fmla="*/ 456 w 510"/>
                    <a:gd name="T17" fmla="*/ 110 h 247"/>
                    <a:gd name="T18" fmla="*/ 432 w 510"/>
                    <a:gd name="T19" fmla="*/ 43 h 247"/>
                    <a:gd name="T20" fmla="*/ 374 w 510"/>
                    <a:gd name="T21" fmla="*/ 1 h 247"/>
                    <a:gd name="T22" fmla="*/ 348 w 510"/>
                    <a:gd name="T23" fmla="*/ 26 h 247"/>
                    <a:gd name="T24" fmla="*/ 316 w 510"/>
                    <a:gd name="T25" fmla="*/ 8 h 247"/>
                    <a:gd name="T26" fmla="*/ 177 w 510"/>
                    <a:gd name="T27" fmla="*/ 3 h 247"/>
                    <a:gd name="T28" fmla="*/ 5 w 510"/>
                    <a:gd name="T29" fmla="*/ 0 h 2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247"/>
                    <a:gd name="T47" fmla="*/ 510 w 510"/>
                    <a:gd name="T48" fmla="*/ 247 h 2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247">
                      <a:moveTo>
                        <a:pt x="5" y="0"/>
                      </a:moveTo>
                      <a:lnTo>
                        <a:pt x="0" y="163"/>
                      </a:lnTo>
                      <a:lnTo>
                        <a:pt x="115" y="167"/>
                      </a:lnTo>
                      <a:lnTo>
                        <a:pt x="114" y="247"/>
                      </a:lnTo>
                      <a:lnTo>
                        <a:pt x="269" y="245"/>
                      </a:lnTo>
                      <a:lnTo>
                        <a:pt x="408" y="242"/>
                      </a:lnTo>
                      <a:lnTo>
                        <a:pt x="510" y="245"/>
                      </a:lnTo>
                      <a:lnTo>
                        <a:pt x="478" y="175"/>
                      </a:lnTo>
                      <a:lnTo>
                        <a:pt x="456" y="110"/>
                      </a:lnTo>
                      <a:lnTo>
                        <a:pt x="432" y="43"/>
                      </a:lnTo>
                      <a:lnTo>
                        <a:pt x="374" y="1"/>
                      </a:lnTo>
                      <a:lnTo>
                        <a:pt x="348" y="26"/>
                      </a:lnTo>
                      <a:lnTo>
                        <a:pt x="316" y="8"/>
                      </a:lnTo>
                      <a:lnTo>
                        <a:pt x="177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3" name="Freeform 37"/>
                <p:cNvSpPr>
                  <a:spLocks/>
                </p:cNvSpPr>
                <p:nvPr/>
              </p:nvSpPr>
              <p:spPr bwMode="auto">
                <a:xfrm>
                  <a:off x="2690" y="2014"/>
                  <a:ext cx="449" cy="246"/>
                </a:xfrm>
                <a:custGeom>
                  <a:avLst/>
                  <a:gdLst>
                    <a:gd name="T0" fmla="*/ 5 w 449"/>
                    <a:gd name="T1" fmla="*/ 2 h 246"/>
                    <a:gd name="T2" fmla="*/ 3 w 449"/>
                    <a:gd name="T3" fmla="*/ 143 h 246"/>
                    <a:gd name="T4" fmla="*/ 0 w 449"/>
                    <a:gd name="T5" fmla="*/ 243 h 246"/>
                    <a:gd name="T6" fmla="*/ 449 w 449"/>
                    <a:gd name="T7" fmla="*/ 246 h 246"/>
                    <a:gd name="T8" fmla="*/ 440 w 449"/>
                    <a:gd name="T9" fmla="*/ 118 h 246"/>
                    <a:gd name="T10" fmla="*/ 440 w 449"/>
                    <a:gd name="T11" fmla="*/ 69 h 246"/>
                    <a:gd name="T12" fmla="*/ 404 w 449"/>
                    <a:gd name="T13" fmla="*/ 40 h 246"/>
                    <a:gd name="T14" fmla="*/ 415 w 449"/>
                    <a:gd name="T15" fmla="*/ 14 h 246"/>
                    <a:gd name="T16" fmla="*/ 399 w 449"/>
                    <a:gd name="T17" fmla="*/ 0 h 246"/>
                    <a:gd name="T18" fmla="*/ 196 w 449"/>
                    <a:gd name="T19" fmla="*/ 2 h 246"/>
                    <a:gd name="T20" fmla="*/ 5 w 449"/>
                    <a:gd name="T21" fmla="*/ 2 h 2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9"/>
                    <a:gd name="T34" fmla="*/ 0 h 246"/>
                    <a:gd name="T35" fmla="*/ 449 w 449"/>
                    <a:gd name="T36" fmla="*/ 246 h 2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9" h="246">
                      <a:moveTo>
                        <a:pt x="5" y="2"/>
                      </a:moveTo>
                      <a:lnTo>
                        <a:pt x="3" y="143"/>
                      </a:lnTo>
                      <a:lnTo>
                        <a:pt x="0" y="243"/>
                      </a:lnTo>
                      <a:lnTo>
                        <a:pt x="449" y="246"/>
                      </a:lnTo>
                      <a:lnTo>
                        <a:pt x="440" y="118"/>
                      </a:lnTo>
                      <a:lnTo>
                        <a:pt x="440" y="69"/>
                      </a:lnTo>
                      <a:lnTo>
                        <a:pt x="404" y="40"/>
                      </a:lnTo>
                      <a:lnTo>
                        <a:pt x="415" y="14"/>
                      </a:lnTo>
                      <a:lnTo>
                        <a:pt x="399" y="0"/>
                      </a:lnTo>
                      <a:lnTo>
                        <a:pt x="196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4" name="Freeform 38"/>
                <p:cNvSpPr>
                  <a:spLocks/>
                </p:cNvSpPr>
                <p:nvPr/>
              </p:nvSpPr>
              <p:spPr bwMode="auto">
                <a:xfrm>
                  <a:off x="2630" y="2254"/>
                  <a:ext cx="523" cy="270"/>
                </a:xfrm>
                <a:custGeom>
                  <a:avLst/>
                  <a:gdLst>
                    <a:gd name="T0" fmla="*/ 3 w 523"/>
                    <a:gd name="T1" fmla="*/ 0 h 270"/>
                    <a:gd name="T2" fmla="*/ 0 w 523"/>
                    <a:gd name="T3" fmla="*/ 48 h 270"/>
                    <a:gd name="T4" fmla="*/ 186 w 523"/>
                    <a:gd name="T5" fmla="*/ 55 h 270"/>
                    <a:gd name="T6" fmla="*/ 187 w 523"/>
                    <a:gd name="T7" fmla="*/ 209 h 270"/>
                    <a:gd name="T8" fmla="*/ 282 w 523"/>
                    <a:gd name="T9" fmla="*/ 251 h 270"/>
                    <a:gd name="T10" fmla="*/ 308 w 523"/>
                    <a:gd name="T11" fmla="*/ 236 h 270"/>
                    <a:gd name="T12" fmla="*/ 369 w 523"/>
                    <a:gd name="T13" fmla="*/ 270 h 270"/>
                    <a:gd name="T14" fmla="*/ 408 w 523"/>
                    <a:gd name="T15" fmla="*/ 269 h 270"/>
                    <a:gd name="T16" fmla="*/ 480 w 523"/>
                    <a:gd name="T17" fmla="*/ 236 h 270"/>
                    <a:gd name="T18" fmla="*/ 523 w 523"/>
                    <a:gd name="T19" fmla="*/ 268 h 270"/>
                    <a:gd name="T20" fmla="*/ 523 w 523"/>
                    <a:gd name="T21" fmla="*/ 101 h 270"/>
                    <a:gd name="T22" fmla="*/ 510 w 523"/>
                    <a:gd name="T23" fmla="*/ 3 h 270"/>
                    <a:gd name="T24" fmla="*/ 3 w 523"/>
                    <a:gd name="T25" fmla="*/ 0 h 2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3"/>
                    <a:gd name="T40" fmla="*/ 0 h 270"/>
                    <a:gd name="T41" fmla="*/ 523 w 523"/>
                    <a:gd name="T42" fmla="*/ 270 h 2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3" h="270">
                      <a:moveTo>
                        <a:pt x="3" y="0"/>
                      </a:moveTo>
                      <a:lnTo>
                        <a:pt x="0" y="48"/>
                      </a:lnTo>
                      <a:lnTo>
                        <a:pt x="186" y="55"/>
                      </a:lnTo>
                      <a:lnTo>
                        <a:pt x="187" y="209"/>
                      </a:lnTo>
                      <a:lnTo>
                        <a:pt x="282" y="251"/>
                      </a:lnTo>
                      <a:lnTo>
                        <a:pt x="308" y="236"/>
                      </a:lnTo>
                      <a:lnTo>
                        <a:pt x="369" y="270"/>
                      </a:lnTo>
                      <a:lnTo>
                        <a:pt x="408" y="269"/>
                      </a:lnTo>
                      <a:lnTo>
                        <a:pt x="480" y="236"/>
                      </a:lnTo>
                      <a:lnTo>
                        <a:pt x="523" y="268"/>
                      </a:lnTo>
                      <a:lnTo>
                        <a:pt x="523" y="101"/>
                      </a:lnTo>
                      <a:lnTo>
                        <a:pt x="51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 smtClean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5" name="Freeform 39"/>
                <p:cNvSpPr>
                  <a:spLocks/>
                </p:cNvSpPr>
                <p:nvPr/>
              </p:nvSpPr>
              <p:spPr bwMode="auto">
                <a:xfrm>
                  <a:off x="3006" y="1715"/>
                  <a:ext cx="354" cy="247"/>
                </a:xfrm>
                <a:custGeom>
                  <a:avLst/>
                  <a:gdLst>
                    <a:gd name="T0" fmla="*/ 6 w 354"/>
                    <a:gd name="T1" fmla="*/ 13 h 247"/>
                    <a:gd name="T2" fmla="*/ 0 w 354"/>
                    <a:gd name="T3" fmla="*/ 57 h 247"/>
                    <a:gd name="T4" fmla="*/ 8 w 354"/>
                    <a:gd name="T5" fmla="*/ 103 h 247"/>
                    <a:gd name="T6" fmla="*/ 41 w 354"/>
                    <a:gd name="T7" fmla="*/ 197 h 247"/>
                    <a:gd name="T8" fmla="*/ 59 w 354"/>
                    <a:gd name="T9" fmla="*/ 247 h 247"/>
                    <a:gd name="T10" fmla="*/ 267 w 354"/>
                    <a:gd name="T11" fmla="*/ 235 h 247"/>
                    <a:gd name="T12" fmla="*/ 301 w 354"/>
                    <a:gd name="T13" fmla="*/ 247 h 247"/>
                    <a:gd name="T14" fmla="*/ 322 w 354"/>
                    <a:gd name="T15" fmla="*/ 199 h 247"/>
                    <a:gd name="T16" fmla="*/ 314 w 354"/>
                    <a:gd name="T17" fmla="*/ 165 h 247"/>
                    <a:gd name="T18" fmla="*/ 349 w 354"/>
                    <a:gd name="T19" fmla="*/ 158 h 247"/>
                    <a:gd name="T20" fmla="*/ 354 w 354"/>
                    <a:gd name="T21" fmla="*/ 104 h 247"/>
                    <a:gd name="T22" fmla="*/ 333 w 354"/>
                    <a:gd name="T23" fmla="*/ 80 h 247"/>
                    <a:gd name="T24" fmla="*/ 297 w 354"/>
                    <a:gd name="T25" fmla="*/ 57 h 247"/>
                    <a:gd name="T26" fmla="*/ 304 w 354"/>
                    <a:gd name="T27" fmla="*/ 24 h 247"/>
                    <a:gd name="T28" fmla="*/ 289 w 354"/>
                    <a:gd name="T29" fmla="*/ 0 h 247"/>
                    <a:gd name="T30" fmla="*/ 211 w 354"/>
                    <a:gd name="T31" fmla="*/ 4 h 247"/>
                    <a:gd name="T32" fmla="*/ 133 w 354"/>
                    <a:gd name="T33" fmla="*/ 7 h 247"/>
                    <a:gd name="T34" fmla="*/ 6 w 354"/>
                    <a:gd name="T35" fmla="*/ 13 h 2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4"/>
                    <a:gd name="T55" fmla="*/ 0 h 247"/>
                    <a:gd name="T56" fmla="*/ 354 w 354"/>
                    <a:gd name="T57" fmla="*/ 247 h 2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4" h="247">
                      <a:moveTo>
                        <a:pt x="6" y="13"/>
                      </a:moveTo>
                      <a:lnTo>
                        <a:pt x="0" y="57"/>
                      </a:lnTo>
                      <a:lnTo>
                        <a:pt x="8" y="103"/>
                      </a:lnTo>
                      <a:lnTo>
                        <a:pt x="41" y="197"/>
                      </a:lnTo>
                      <a:lnTo>
                        <a:pt x="59" y="247"/>
                      </a:lnTo>
                      <a:lnTo>
                        <a:pt x="267" y="235"/>
                      </a:lnTo>
                      <a:lnTo>
                        <a:pt x="301" y="247"/>
                      </a:lnTo>
                      <a:lnTo>
                        <a:pt x="322" y="199"/>
                      </a:lnTo>
                      <a:lnTo>
                        <a:pt x="314" y="165"/>
                      </a:lnTo>
                      <a:lnTo>
                        <a:pt x="349" y="158"/>
                      </a:lnTo>
                      <a:lnTo>
                        <a:pt x="354" y="104"/>
                      </a:lnTo>
                      <a:lnTo>
                        <a:pt x="333" y="80"/>
                      </a:lnTo>
                      <a:lnTo>
                        <a:pt x="297" y="57"/>
                      </a:lnTo>
                      <a:lnTo>
                        <a:pt x="304" y="24"/>
                      </a:lnTo>
                      <a:lnTo>
                        <a:pt x="289" y="0"/>
                      </a:lnTo>
                      <a:lnTo>
                        <a:pt x="211" y="4"/>
                      </a:lnTo>
                      <a:lnTo>
                        <a:pt x="133" y="7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6" name="Freeform 40"/>
                <p:cNvSpPr>
                  <a:spLocks/>
                </p:cNvSpPr>
                <p:nvPr/>
              </p:nvSpPr>
              <p:spPr bwMode="auto">
                <a:xfrm>
                  <a:off x="3290" y="1768"/>
                  <a:ext cx="253" cy="451"/>
                </a:xfrm>
                <a:custGeom>
                  <a:avLst/>
                  <a:gdLst>
                    <a:gd name="T0" fmla="*/ 47 w 253"/>
                    <a:gd name="T1" fmla="*/ 26 h 451"/>
                    <a:gd name="T2" fmla="*/ 192 w 253"/>
                    <a:gd name="T3" fmla="*/ 0 h 451"/>
                    <a:gd name="T4" fmla="*/ 215 w 253"/>
                    <a:gd name="T5" fmla="*/ 56 h 451"/>
                    <a:gd name="T6" fmla="*/ 245 w 253"/>
                    <a:gd name="T7" fmla="*/ 286 h 451"/>
                    <a:gd name="T8" fmla="*/ 253 w 253"/>
                    <a:gd name="T9" fmla="*/ 317 h 451"/>
                    <a:gd name="T10" fmla="*/ 230 w 253"/>
                    <a:gd name="T11" fmla="*/ 378 h 451"/>
                    <a:gd name="T12" fmla="*/ 230 w 253"/>
                    <a:gd name="T13" fmla="*/ 420 h 451"/>
                    <a:gd name="T14" fmla="*/ 204 w 253"/>
                    <a:gd name="T15" fmla="*/ 415 h 451"/>
                    <a:gd name="T16" fmla="*/ 205 w 253"/>
                    <a:gd name="T17" fmla="*/ 451 h 451"/>
                    <a:gd name="T18" fmla="*/ 178 w 253"/>
                    <a:gd name="T19" fmla="*/ 436 h 451"/>
                    <a:gd name="T20" fmla="*/ 164 w 253"/>
                    <a:gd name="T21" fmla="*/ 441 h 451"/>
                    <a:gd name="T22" fmla="*/ 143 w 253"/>
                    <a:gd name="T23" fmla="*/ 438 h 451"/>
                    <a:gd name="T24" fmla="*/ 128 w 253"/>
                    <a:gd name="T25" fmla="*/ 384 h 451"/>
                    <a:gd name="T26" fmla="*/ 98 w 253"/>
                    <a:gd name="T27" fmla="*/ 367 h 451"/>
                    <a:gd name="T28" fmla="*/ 98 w 253"/>
                    <a:gd name="T29" fmla="*/ 309 h 451"/>
                    <a:gd name="T30" fmla="*/ 69 w 253"/>
                    <a:gd name="T31" fmla="*/ 317 h 451"/>
                    <a:gd name="T32" fmla="*/ 52 w 253"/>
                    <a:gd name="T33" fmla="*/ 274 h 451"/>
                    <a:gd name="T34" fmla="*/ 0 w 253"/>
                    <a:gd name="T35" fmla="*/ 225 h 451"/>
                    <a:gd name="T36" fmla="*/ 38 w 253"/>
                    <a:gd name="T37" fmla="*/ 147 h 451"/>
                    <a:gd name="T38" fmla="*/ 27 w 253"/>
                    <a:gd name="T39" fmla="*/ 111 h 451"/>
                    <a:gd name="T40" fmla="*/ 65 w 253"/>
                    <a:gd name="T41" fmla="*/ 104 h 451"/>
                    <a:gd name="T42" fmla="*/ 69 w 253"/>
                    <a:gd name="T43" fmla="*/ 53 h 451"/>
                    <a:gd name="T44" fmla="*/ 47 w 253"/>
                    <a:gd name="T45" fmla="*/ 26 h 4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3"/>
                    <a:gd name="T70" fmla="*/ 0 h 451"/>
                    <a:gd name="T71" fmla="*/ 253 w 253"/>
                    <a:gd name="T72" fmla="*/ 451 h 4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3" h="451">
                      <a:moveTo>
                        <a:pt x="47" y="26"/>
                      </a:moveTo>
                      <a:lnTo>
                        <a:pt x="192" y="0"/>
                      </a:lnTo>
                      <a:lnTo>
                        <a:pt x="215" y="56"/>
                      </a:lnTo>
                      <a:lnTo>
                        <a:pt x="245" y="286"/>
                      </a:lnTo>
                      <a:lnTo>
                        <a:pt x="253" y="317"/>
                      </a:lnTo>
                      <a:lnTo>
                        <a:pt x="230" y="378"/>
                      </a:lnTo>
                      <a:lnTo>
                        <a:pt x="230" y="420"/>
                      </a:lnTo>
                      <a:lnTo>
                        <a:pt x="204" y="415"/>
                      </a:lnTo>
                      <a:lnTo>
                        <a:pt x="205" y="451"/>
                      </a:lnTo>
                      <a:lnTo>
                        <a:pt x="178" y="436"/>
                      </a:lnTo>
                      <a:lnTo>
                        <a:pt x="164" y="441"/>
                      </a:lnTo>
                      <a:lnTo>
                        <a:pt x="143" y="438"/>
                      </a:lnTo>
                      <a:lnTo>
                        <a:pt x="128" y="384"/>
                      </a:lnTo>
                      <a:lnTo>
                        <a:pt x="98" y="367"/>
                      </a:lnTo>
                      <a:lnTo>
                        <a:pt x="98" y="309"/>
                      </a:lnTo>
                      <a:lnTo>
                        <a:pt x="69" y="317"/>
                      </a:lnTo>
                      <a:lnTo>
                        <a:pt x="52" y="274"/>
                      </a:lnTo>
                      <a:lnTo>
                        <a:pt x="0" y="225"/>
                      </a:lnTo>
                      <a:lnTo>
                        <a:pt x="38" y="147"/>
                      </a:lnTo>
                      <a:lnTo>
                        <a:pt x="27" y="111"/>
                      </a:lnTo>
                      <a:lnTo>
                        <a:pt x="65" y="104"/>
                      </a:lnTo>
                      <a:lnTo>
                        <a:pt x="69" y="53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7" name="Freeform 41"/>
                <p:cNvSpPr>
                  <a:spLocks/>
                </p:cNvSpPr>
                <p:nvPr/>
              </p:nvSpPr>
              <p:spPr bwMode="auto">
                <a:xfrm>
                  <a:off x="4206" y="1689"/>
                  <a:ext cx="92" cy="196"/>
                </a:xfrm>
                <a:custGeom>
                  <a:avLst/>
                  <a:gdLst>
                    <a:gd name="T0" fmla="*/ 17 w 92"/>
                    <a:gd name="T1" fmla="*/ 2 h 196"/>
                    <a:gd name="T2" fmla="*/ 39 w 92"/>
                    <a:gd name="T3" fmla="*/ 0 h 196"/>
                    <a:gd name="T4" fmla="*/ 82 w 92"/>
                    <a:gd name="T5" fmla="*/ 30 h 196"/>
                    <a:gd name="T6" fmla="*/ 76 w 92"/>
                    <a:gd name="T7" fmla="*/ 53 h 196"/>
                    <a:gd name="T8" fmla="*/ 91 w 92"/>
                    <a:gd name="T9" fmla="*/ 69 h 196"/>
                    <a:gd name="T10" fmla="*/ 92 w 92"/>
                    <a:gd name="T11" fmla="*/ 160 h 196"/>
                    <a:gd name="T12" fmla="*/ 77 w 92"/>
                    <a:gd name="T13" fmla="*/ 196 h 196"/>
                    <a:gd name="T14" fmla="*/ 59 w 92"/>
                    <a:gd name="T15" fmla="*/ 183 h 196"/>
                    <a:gd name="T16" fmla="*/ 41 w 92"/>
                    <a:gd name="T17" fmla="*/ 182 h 196"/>
                    <a:gd name="T18" fmla="*/ 9 w 92"/>
                    <a:gd name="T19" fmla="*/ 163 h 196"/>
                    <a:gd name="T20" fmla="*/ 33 w 92"/>
                    <a:gd name="T21" fmla="*/ 105 h 196"/>
                    <a:gd name="T22" fmla="*/ 0 w 92"/>
                    <a:gd name="T23" fmla="*/ 75 h 196"/>
                    <a:gd name="T24" fmla="*/ 17 w 92"/>
                    <a:gd name="T25" fmla="*/ 2 h 1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196"/>
                    <a:gd name="T41" fmla="*/ 92 w 92"/>
                    <a:gd name="T42" fmla="*/ 196 h 1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196">
                      <a:moveTo>
                        <a:pt x="17" y="2"/>
                      </a:moveTo>
                      <a:lnTo>
                        <a:pt x="39" y="0"/>
                      </a:lnTo>
                      <a:lnTo>
                        <a:pt x="82" y="30"/>
                      </a:lnTo>
                      <a:lnTo>
                        <a:pt x="76" y="53"/>
                      </a:lnTo>
                      <a:lnTo>
                        <a:pt x="91" y="69"/>
                      </a:lnTo>
                      <a:lnTo>
                        <a:pt x="92" y="160"/>
                      </a:lnTo>
                      <a:lnTo>
                        <a:pt x="77" y="196"/>
                      </a:lnTo>
                      <a:lnTo>
                        <a:pt x="59" y="183"/>
                      </a:lnTo>
                      <a:lnTo>
                        <a:pt x="41" y="182"/>
                      </a:lnTo>
                      <a:lnTo>
                        <a:pt x="9" y="163"/>
                      </a:lnTo>
                      <a:lnTo>
                        <a:pt x="33" y="105"/>
                      </a:lnTo>
                      <a:lnTo>
                        <a:pt x="0" y="7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8" name="Freeform 42"/>
                <p:cNvSpPr>
                  <a:spLocks/>
                </p:cNvSpPr>
                <p:nvPr/>
              </p:nvSpPr>
              <p:spPr bwMode="auto">
                <a:xfrm>
                  <a:off x="4277" y="1604"/>
                  <a:ext cx="113" cy="93"/>
                </a:xfrm>
                <a:custGeom>
                  <a:avLst/>
                  <a:gdLst>
                    <a:gd name="T0" fmla="*/ 0 w 113"/>
                    <a:gd name="T1" fmla="*/ 23 h 93"/>
                    <a:gd name="T2" fmla="*/ 87 w 113"/>
                    <a:gd name="T3" fmla="*/ 0 h 93"/>
                    <a:gd name="T4" fmla="*/ 113 w 113"/>
                    <a:gd name="T5" fmla="*/ 42 h 93"/>
                    <a:gd name="T6" fmla="*/ 98 w 113"/>
                    <a:gd name="T7" fmla="*/ 61 h 93"/>
                    <a:gd name="T8" fmla="*/ 70 w 113"/>
                    <a:gd name="T9" fmla="*/ 54 h 93"/>
                    <a:gd name="T10" fmla="*/ 28 w 113"/>
                    <a:gd name="T11" fmla="*/ 93 h 93"/>
                    <a:gd name="T12" fmla="*/ 5 w 113"/>
                    <a:gd name="T13" fmla="*/ 73 h 93"/>
                    <a:gd name="T14" fmla="*/ 0 w 113"/>
                    <a:gd name="T15" fmla="*/ 23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3"/>
                    <a:gd name="T26" fmla="*/ 113 w 113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3">
                      <a:moveTo>
                        <a:pt x="0" y="23"/>
                      </a:moveTo>
                      <a:lnTo>
                        <a:pt x="87" y="0"/>
                      </a:lnTo>
                      <a:lnTo>
                        <a:pt x="113" y="42"/>
                      </a:lnTo>
                      <a:lnTo>
                        <a:pt x="98" y="61"/>
                      </a:lnTo>
                      <a:lnTo>
                        <a:pt x="70" y="54"/>
                      </a:lnTo>
                      <a:lnTo>
                        <a:pt x="28" y="93"/>
                      </a:lnTo>
                      <a:lnTo>
                        <a:pt x="5" y="7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 smtClean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9" name="Freeform 43"/>
                <p:cNvSpPr>
                  <a:spLocks/>
                </p:cNvSpPr>
                <p:nvPr/>
              </p:nvSpPr>
              <p:spPr bwMode="auto">
                <a:xfrm>
                  <a:off x="4364" y="1595"/>
                  <a:ext cx="57" cy="51"/>
                </a:xfrm>
                <a:custGeom>
                  <a:avLst/>
                  <a:gdLst>
                    <a:gd name="T0" fmla="*/ 0 w 57"/>
                    <a:gd name="T1" fmla="*/ 9 h 51"/>
                    <a:gd name="T2" fmla="*/ 24 w 57"/>
                    <a:gd name="T3" fmla="*/ 0 h 51"/>
                    <a:gd name="T4" fmla="*/ 57 w 57"/>
                    <a:gd name="T5" fmla="*/ 26 h 51"/>
                    <a:gd name="T6" fmla="*/ 50 w 57"/>
                    <a:gd name="T7" fmla="*/ 33 h 51"/>
                    <a:gd name="T8" fmla="*/ 34 w 57"/>
                    <a:gd name="T9" fmla="*/ 33 h 51"/>
                    <a:gd name="T10" fmla="*/ 26 w 57"/>
                    <a:gd name="T11" fmla="*/ 51 h 51"/>
                    <a:gd name="T12" fmla="*/ 0 w 57"/>
                    <a:gd name="T13" fmla="*/ 9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1"/>
                    <a:gd name="T23" fmla="*/ 57 w 57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1">
                      <a:moveTo>
                        <a:pt x="0" y="9"/>
                      </a:moveTo>
                      <a:lnTo>
                        <a:pt x="24" y="0"/>
                      </a:lnTo>
                      <a:lnTo>
                        <a:pt x="57" y="26"/>
                      </a:lnTo>
                      <a:lnTo>
                        <a:pt x="50" y="33"/>
                      </a:lnTo>
                      <a:lnTo>
                        <a:pt x="34" y="33"/>
                      </a:lnTo>
                      <a:lnTo>
                        <a:pt x="26" y="5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82" name="Freeform 44"/>
              <p:cNvSpPr>
                <a:spLocks/>
              </p:cNvSpPr>
              <p:nvPr/>
            </p:nvSpPr>
            <p:spPr bwMode="auto">
              <a:xfrm>
                <a:off x="2030795" y="1914525"/>
                <a:ext cx="801377" cy="584200"/>
              </a:xfrm>
              <a:custGeom>
                <a:avLst/>
                <a:gdLst>
                  <a:gd name="T0" fmla="*/ 134 w 389"/>
                  <a:gd name="T1" fmla="*/ 0 h 307"/>
                  <a:gd name="T2" fmla="*/ 245 w 389"/>
                  <a:gd name="T3" fmla="*/ 24 h 307"/>
                  <a:gd name="T4" fmla="*/ 328 w 389"/>
                  <a:gd name="T5" fmla="*/ 39 h 307"/>
                  <a:gd name="T6" fmla="*/ 369 w 389"/>
                  <a:gd name="T7" fmla="*/ 46 h 307"/>
                  <a:gd name="T8" fmla="*/ 411 w 389"/>
                  <a:gd name="T9" fmla="*/ 51 h 307"/>
                  <a:gd name="T10" fmla="*/ 466 w 389"/>
                  <a:gd name="T11" fmla="*/ 59 h 307"/>
                  <a:gd name="T12" fmla="*/ 535 w 389"/>
                  <a:gd name="T13" fmla="*/ 68 h 307"/>
                  <a:gd name="T14" fmla="*/ 489 w 389"/>
                  <a:gd name="T15" fmla="*/ 307 h 307"/>
                  <a:gd name="T16" fmla="*/ 282 w 389"/>
                  <a:gd name="T17" fmla="*/ 273 h 307"/>
                  <a:gd name="T18" fmla="*/ 255 w 389"/>
                  <a:gd name="T19" fmla="*/ 288 h 307"/>
                  <a:gd name="T20" fmla="*/ 216 w 389"/>
                  <a:gd name="T21" fmla="*/ 265 h 307"/>
                  <a:gd name="T22" fmla="*/ 184 w 389"/>
                  <a:gd name="T23" fmla="*/ 288 h 307"/>
                  <a:gd name="T24" fmla="*/ 154 w 389"/>
                  <a:gd name="T25" fmla="*/ 268 h 307"/>
                  <a:gd name="T26" fmla="*/ 68 w 389"/>
                  <a:gd name="T27" fmla="*/ 265 h 307"/>
                  <a:gd name="T28" fmla="*/ 81 w 389"/>
                  <a:gd name="T29" fmla="*/ 226 h 307"/>
                  <a:gd name="T30" fmla="*/ 18 w 389"/>
                  <a:gd name="T31" fmla="*/ 222 h 307"/>
                  <a:gd name="T32" fmla="*/ 13 w 389"/>
                  <a:gd name="T33" fmla="*/ 200 h 307"/>
                  <a:gd name="T34" fmla="*/ 25 w 389"/>
                  <a:gd name="T35" fmla="*/ 177 h 307"/>
                  <a:gd name="T36" fmla="*/ 11 w 389"/>
                  <a:gd name="T37" fmla="*/ 155 h 307"/>
                  <a:gd name="T38" fmla="*/ 12 w 389"/>
                  <a:gd name="T39" fmla="*/ 96 h 307"/>
                  <a:gd name="T40" fmla="*/ 0 w 389"/>
                  <a:gd name="T41" fmla="*/ 50 h 307"/>
                  <a:gd name="T42" fmla="*/ 5 w 389"/>
                  <a:gd name="T43" fmla="*/ 32 h 307"/>
                  <a:gd name="T44" fmla="*/ 34 w 389"/>
                  <a:gd name="T45" fmla="*/ 39 h 307"/>
                  <a:gd name="T46" fmla="*/ 63 w 389"/>
                  <a:gd name="T47" fmla="*/ 66 h 307"/>
                  <a:gd name="T48" fmla="*/ 115 w 389"/>
                  <a:gd name="T49" fmla="*/ 72 h 307"/>
                  <a:gd name="T50" fmla="*/ 129 w 389"/>
                  <a:gd name="T51" fmla="*/ 94 h 307"/>
                  <a:gd name="T52" fmla="*/ 103 w 389"/>
                  <a:gd name="T53" fmla="*/ 94 h 307"/>
                  <a:gd name="T54" fmla="*/ 100 w 389"/>
                  <a:gd name="T55" fmla="*/ 113 h 307"/>
                  <a:gd name="T56" fmla="*/ 115 w 389"/>
                  <a:gd name="T57" fmla="*/ 115 h 307"/>
                  <a:gd name="T58" fmla="*/ 120 w 389"/>
                  <a:gd name="T59" fmla="*/ 134 h 307"/>
                  <a:gd name="T60" fmla="*/ 89 w 389"/>
                  <a:gd name="T61" fmla="*/ 148 h 307"/>
                  <a:gd name="T62" fmla="*/ 89 w 389"/>
                  <a:gd name="T63" fmla="*/ 161 h 307"/>
                  <a:gd name="T64" fmla="*/ 124 w 389"/>
                  <a:gd name="T65" fmla="*/ 161 h 307"/>
                  <a:gd name="T66" fmla="*/ 134 w 389"/>
                  <a:gd name="T67" fmla="*/ 128 h 307"/>
                  <a:gd name="T68" fmla="*/ 162 w 389"/>
                  <a:gd name="T69" fmla="*/ 108 h 307"/>
                  <a:gd name="T70" fmla="*/ 129 w 389"/>
                  <a:gd name="T71" fmla="*/ 57 h 307"/>
                  <a:gd name="T72" fmla="*/ 150 w 389"/>
                  <a:gd name="T73" fmla="*/ 40 h 307"/>
                  <a:gd name="T74" fmla="*/ 134 w 389"/>
                  <a:gd name="T75" fmla="*/ 0 h 3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9"/>
                  <a:gd name="T115" fmla="*/ 0 h 307"/>
                  <a:gd name="T116" fmla="*/ 389 w 389"/>
                  <a:gd name="T117" fmla="*/ 307 h 3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9" h="307">
                    <a:moveTo>
                      <a:pt x="98" y="0"/>
                    </a:moveTo>
                    <a:lnTo>
                      <a:pt x="178" y="24"/>
                    </a:lnTo>
                    <a:lnTo>
                      <a:pt x="239" y="39"/>
                    </a:lnTo>
                    <a:lnTo>
                      <a:pt x="269" y="46"/>
                    </a:lnTo>
                    <a:lnTo>
                      <a:pt x="299" y="51"/>
                    </a:lnTo>
                    <a:lnTo>
                      <a:pt x="340" y="59"/>
                    </a:lnTo>
                    <a:lnTo>
                      <a:pt x="389" y="68"/>
                    </a:lnTo>
                    <a:lnTo>
                      <a:pt x="357" y="307"/>
                    </a:lnTo>
                    <a:lnTo>
                      <a:pt x="206" y="273"/>
                    </a:lnTo>
                    <a:lnTo>
                      <a:pt x="186" y="288"/>
                    </a:lnTo>
                    <a:lnTo>
                      <a:pt x="158" y="265"/>
                    </a:lnTo>
                    <a:lnTo>
                      <a:pt x="134" y="288"/>
                    </a:lnTo>
                    <a:lnTo>
                      <a:pt x="112" y="268"/>
                    </a:lnTo>
                    <a:lnTo>
                      <a:pt x="50" y="265"/>
                    </a:lnTo>
                    <a:lnTo>
                      <a:pt x="59" y="226"/>
                    </a:lnTo>
                    <a:lnTo>
                      <a:pt x="14" y="222"/>
                    </a:lnTo>
                    <a:lnTo>
                      <a:pt x="9" y="200"/>
                    </a:lnTo>
                    <a:lnTo>
                      <a:pt x="18" y="177"/>
                    </a:lnTo>
                    <a:lnTo>
                      <a:pt x="7" y="155"/>
                    </a:lnTo>
                    <a:lnTo>
                      <a:pt x="8" y="96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25" y="39"/>
                    </a:lnTo>
                    <a:lnTo>
                      <a:pt x="46" y="66"/>
                    </a:lnTo>
                    <a:lnTo>
                      <a:pt x="84" y="72"/>
                    </a:lnTo>
                    <a:lnTo>
                      <a:pt x="94" y="94"/>
                    </a:lnTo>
                    <a:lnTo>
                      <a:pt x="75" y="94"/>
                    </a:lnTo>
                    <a:lnTo>
                      <a:pt x="73" y="113"/>
                    </a:lnTo>
                    <a:lnTo>
                      <a:pt x="84" y="115"/>
                    </a:lnTo>
                    <a:lnTo>
                      <a:pt x="88" y="134"/>
                    </a:lnTo>
                    <a:lnTo>
                      <a:pt x="65" y="148"/>
                    </a:lnTo>
                    <a:lnTo>
                      <a:pt x="65" y="161"/>
                    </a:lnTo>
                    <a:lnTo>
                      <a:pt x="91" y="161"/>
                    </a:lnTo>
                    <a:lnTo>
                      <a:pt x="98" y="128"/>
                    </a:lnTo>
                    <a:lnTo>
                      <a:pt x="118" y="108"/>
                    </a:lnTo>
                    <a:lnTo>
                      <a:pt x="94" y="57"/>
                    </a:lnTo>
                    <a:lnTo>
                      <a:pt x="109" y="4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3" name="Freeform 45"/>
              <p:cNvSpPr>
                <a:spLocks/>
              </p:cNvSpPr>
              <p:nvPr/>
            </p:nvSpPr>
            <p:spPr bwMode="auto">
              <a:xfrm>
                <a:off x="1839908" y="2336800"/>
                <a:ext cx="1002582" cy="760413"/>
              </a:xfrm>
              <a:custGeom>
                <a:avLst/>
                <a:gdLst>
                  <a:gd name="T0" fmla="*/ 147 w 485"/>
                  <a:gd name="T1" fmla="*/ 0 h 399"/>
                  <a:gd name="T2" fmla="*/ 127 w 485"/>
                  <a:gd name="T3" fmla="*/ 9 h 399"/>
                  <a:gd name="T4" fmla="*/ 115 w 485"/>
                  <a:gd name="T5" fmla="*/ 44 h 399"/>
                  <a:gd name="T6" fmla="*/ 102 w 485"/>
                  <a:gd name="T7" fmla="*/ 73 h 399"/>
                  <a:gd name="T8" fmla="*/ 94 w 485"/>
                  <a:gd name="T9" fmla="*/ 97 h 399"/>
                  <a:gd name="T10" fmla="*/ 81 w 485"/>
                  <a:gd name="T11" fmla="*/ 123 h 399"/>
                  <a:gd name="T12" fmla="*/ 67 w 485"/>
                  <a:gd name="T13" fmla="*/ 149 h 399"/>
                  <a:gd name="T14" fmla="*/ 50 w 485"/>
                  <a:gd name="T15" fmla="*/ 177 h 399"/>
                  <a:gd name="T16" fmla="*/ 26 w 485"/>
                  <a:gd name="T17" fmla="*/ 210 h 399"/>
                  <a:gd name="T18" fmla="*/ 0 w 485"/>
                  <a:gd name="T19" fmla="*/ 241 h 399"/>
                  <a:gd name="T20" fmla="*/ 0 w 485"/>
                  <a:gd name="T21" fmla="*/ 311 h 399"/>
                  <a:gd name="T22" fmla="*/ 376 w 485"/>
                  <a:gd name="T23" fmla="*/ 371 h 399"/>
                  <a:gd name="T24" fmla="*/ 552 w 485"/>
                  <a:gd name="T25" fmla="*/ 399 h 399"/>
                  <a:gd name="T26" fmla="*/ 587 w 485"/>
                  <a:gd name="T27" fmla="*/ 260 h 399"/>
                  <a:gd name="T28" fmla="*/ 610 w 485"/>
                  <a:gd name="T29" fmla="*/ 249 h 399"/>
                  <a:gd name="T30" fmla="*/ 588 w 485"/>
                  <a:gd name="T31" fmla="*/ 218 h 399"/>
                  <a:gd name="T32" fmla="*/ 600 w 485"/>
                  <a:gd name="T33" fmla="*/ 186 h 399"/>
                  <a:gd name="T34" fmla="*/ 670 w 485"/>
                  <a:gd name="T35" fmla="*/ 133 h 399"/>
                  <a:gd name="T36" fmla="*/ 621 w 485"/>
                  <a:gd name="T37" fmla="*/ 85 h 399"/>
                  <a:gd name="T38" fmla="*/ 412 w 485"/>
                  <a:gd name="T39" fmla="*/ 51 h 399"/>
                  <a:gd name="T40" fmla="*/ 386 w 485"/>
                  <a:gd name="T41" fmla="*/ 65 h 399"/>
                  <a:gd name="T42" fmla="*/ 346 w 485"/>
                  <a:gd name="T43" fmla="*/ 42 h 399"/>
                  <a:gd name="T44" fmla="*/ 312 w 485"/>
                  <a:gd name="T45" fmla="*/ 66 h 399"/>
                  <a:gd name="T46" fmla="*/ 281 w 485"/>
                  <a:gd name="T47" fmla="*/ 42 h 399"/>
                  <a:gd name="T48" fmla="*/ 197 w 485"/>
                  <a:gd name="T49" fmla="*/ 43 h 399"/>
                  <a:gd name="T50" fmla="*/ 209 w 485"/>
                  <a:gd name="T51" fmla="*/ 4 h 399"/>
                  <a:gd name="T52" fmla="*/ 147 w 485"/>
                  <a:gd name="T53" fmla="*/ 0 h 3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5"/>
                  <a:gd name="T82" fmla="*/ 0 h 399"/>
                  <a:gd name="T83" fmla="*/ 485 w 485"/>
                  <a:gd name="T84" fmla="*/ 399 h 3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5" h="399">
                    <a:moveTo>
                      <a:pt x="106" y="0"/>
                    </a:moveTo>
                    <a:lnTo>
                      <a:pt x="92" y="9"/>
                    </a:lnTo>
                    <a:lnTo>
                      <a:pt x="83" y="44"/>
                    </a:lnTo>
                    <a:lnTo>
                      <a:pt x="74" y="73"/>
                    </a:lnTo>
                    <a:lnTo>
                      <a:pt x="68" y="97"/>
                    </a:lnTo>
                    <a:lnTo>
                      <a:pt x="59" y="123"/>
                    </a:lnTo>
                    <a:lnTo>
                      <a:pt x="49" y="149"/>
                    </a:lnTo>
                    <a:lnTo>
                      <a:pt x="36" y="177"/>
                    </a:lnTo>
                    <a:lnTo>
                      <a:pt x="18" y="210"/>
                    </a:lnTo>
                    <a:lnTo>
                      <a:pt x="0" y="241"/>
                    </a:lnTo>
                    <a:lnTo>
                      <a:pt x="0" y="311"/>
                    </a:lnTo>
                    <a:lnTo>
                      <a:pt x="272" y="371"/>
                    </a:lnTo>
                    <a:lnTo>
                      <a:pt x="398" y="399"/>
                    </a:lnTo>
                    <a:lnTo>
                      <a:pt x="424" y="260"/>
                    </a:lnTo>
                    <a:lnTo>
                      <a:pt x="441" y="249"/>
                    </a:lnTo>
                    <a:lnTo>
                      <a:pt x="425" y="218"/>
                    </a:lnTo>
                    <a:lnTo>
                      <a:pt x="433" y="186"/>
                    </a:lnTo>
                    <a:lnTo>
                      <a:pt x="485" y="133"/>
                    </a:lnTo>
                    <a:lnTo>
                      <a:pt x="449" y="85"/>
                    </a:lnTo>
                    <a:lnTo>
                      <a:pt x="298" y="51"/>
                    </a:lnTo>
                    <a:lnTo>
                      <a:pt x="278" y="65"/>
                    </a:lnTo>
                    <a:lnTo>
                      <a:pt x="250" y="42"/>
                    </a:lnTo>
                    <a:lnTo>
                      <a:pt x="226" y="66"/>
                    </a:lnTo>
                    <a:lnTo>
                      <a:pt x="203" y="42"/>
                    </a:lnTo>
                    <a:lnTo>
                      <a:pt x="143" y="43"/>
                    </a:lnTo>
                    <a:lnTo>
                      <a:pt x="151" y="4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4" name="Freeform 46"/>
              <p:cNvSpPr>
                <a:spLocks/>
              </p:cNvSpPr>
              <p:nvPr/>
            </p:nvSpPr>
            <p:spPr bwMode="auto">
              <a:xfrm>
                <a:off x="1757363" y="2925763"/>
                <a:ext cx="1057612" cy="1619250"/>
              </a:xfrm>
              <a:custGeom>
                <a:avLst/>
                <a:gdLst>
                  <a:gd name="T0" fmla="*/ 55 w 512"/>
                  <a:gd name="T1" fmla="*/ 0 h 850"/>
                  <a:gd name="T2" fmla="*/ 379 w 512"/>
                  <a:gd name="T3" fmla="*/ 50 h 850"/>
                  <a:gd name="T4" fmla="*/ 308 w 512"/>
                  <a:gd name="T5" fmla="*/ 300 h 850"/>
                  <a:gd name="T6" fmla="*/ 673 w 512"/>
                  <a:gd name="T7" fmla="*/ 681 h 850"/>
                  <a:gd name="T8" fmla="*/ 708 w 512"/>
                  <a:gd name="T9" fmla="*/ 730 h 850"/>
                  <a:gd name="T10" fmla="*/ 672 w 512"/>
                  <a:gd name="T11" fmla="*/ 753 h 850"/>
                  <a:gd name="T12" fmla="*/ 651 w 512"/>
                  <a:gd name="T13" fmla="*/ 795 h 850"/>
                  <a:gd name="T14" fmla="*/ 628 w 512"/>
                  <a:gd name="T15" fmla="*/ 820 h 850"/>
                  <a:gd name="T16" fmla="*/ 653 w 512"/>
                  <a:gd name="T17" fmla="*/ 842 h 850"/>
                  <a:gd name="T18" fmla="*/ 612 w 512"/>
                  <a:gd name="T19" fmla="*/ 850 h 850"/>
                  <a:gd name="T20" fmla="*/ 398 w 512"/>
                  <a:gd name="T21" fmla="*/ 844 h 850"/>
                  <a:gd name="T22" fmla="*/ 384 w 512"/>
                  <a:gd name="T23" fmla="*/ 794 h 850"/>
                  <a:gd name="T24" fmla="*/ 348 w 512"/>
                  <a:gd name="T25" fmla="*/ 758 h 850"/>
                  <a:gd name="T26" fmla="*/ 320 w 512"/>
                  <a:gd name="T27" fmla="*/ 745 h 850"/>
                  <a:gd name="T28" fmla="*/ 313 w 512"/>
                  <a:gd name="T29" fmla="*/ 719 h 850"/>
                  <a:gd name="T30" fmla="*/ 291 w 512"/>
                  <a:gd name="T31" fmla="*/ 705 h 850"/>
                  <a:gd name="T32" fmla="*/ 268 w 512"/>
                  <a:gd name="T33" fmla="*/ 687 h 850"/>
                  <a:gd name="T34" fmla="*/ 260 w 512"/>
                  <a:gd name="T35" fmla="*/ 667 h 850"/>
                  <a:gd name="T36" fmla="*/ 240 w 512"/>
                  <a:gd name="T37" fmla="*/ 654 h 850"/>
                  <a:gd name="T38" fmla="*/ 207 w 512"/>
                  <a:gd name="T39" fmla="*/ 661 h 850"/>
                  <a:gd name="T40" fmla="*/ 168 w 512"/>
                  <a:gd name="T41" fmla="*/ 651 h 850"/>
                  <a:gd name="T42" fmla="*/ 168 w 512"/>
                  <a:gd name="T43" fmla="*/ 640 h 850"/>
                  <a:gd name="T44" fmla="*/ 167 w 512"/>
                  <a:gd name="T45" fmla="*/ 617 h 850"/>
                  <a:gd name="T46" fmla="*/ 152 w 512"/>
                  <a:gd name="T47" fmla="*/ 591 h 850"/>
                  <a:gd name="T48" fmla="*/ 151 w 512"/>
                  <a:gd name="T49" fmla="*/ 570 h 850"/>
                  <a:gd name="T50" fmla="*/ 134 w 512"/>
                  <a:gd name="T51" fmla="*/ 551 h 850"/>
                  <a:gd name="T52" fmla="*/ 138 w 512"/>
                  <a:gd name="T53" fmla="*/ 533 h 850"/>
                  <a:gd name="T54" fmla="*/ 92 w 512"/>
                  <a:gd name="T55" fmla="*/ 490 h 850"/>
                  <a:gd name="T56" fmla="*/ 92 w 512"/>
                  <a:gd name="T57" fmla="*/ 465 h 850"/>
                  <a:gd name="T58" fmla="*/ 115 w 512"/>
                  <a:gd name="T59" fmla="*/ 456 h 850"/>
                  <a:gd name="T60" fmla="*/ 115 w 512"/>
                  <a:gd name="T61" fmla="*/ 440 h 850"/>
                  <a:gd name="T62" fmla="*/ 92 w 512"/>
                  <a:gd name="T63" fmla="*/ 436 h 850"/>
                  <a:gd name="T64" fmla="*/ 80 w 512"/>
                  <a:gd name="T65" fmla="*/ 412 h 850"/>
                  <a:gd name="T66" fmla="*/ 69 w 512"/>
                  <a:gd name="T67" fmla="*/ 371 h 850"/>
                  <a:gd name="T68" fmla="*/ 103 w 512"/>
                  <a:gd name="T69" fmla="*/ 393 h 850"/>
                  <a:gd name="T70" fmla="*/ 89 w 512"/>
                  <a:gd name="T71" fmla="*/ 364 h 850"/>
                  <a:gd name="T72" fmla="*/ 115 w 512"/>
                  <a:gd name="T73" fmla="*/ 364 h 850"/>
                  <a:gd name="T74" fmla="*/ 115 w 512"/>
                  <a:gd name="T75" fmla="*/ 343 h 850"/>
                  <a:gd name="T76" fmla="*/ 89 w 512"/>
                  <a:gd name="T77" fmla="*/ 329 h 850"/>
                  <a:gd name="T78" fmla="*/ 78 w 512"/>
                  <a:gd name="T79" fmla="*/ 349 h 850"/>
                  <a:gd name="T80" fmla="*/ 55 w 512"/>
                  <a:gd name="T81" fmla="*/ 342 h 850"/>
                  <a:gd name="T82" fmla="*/ 11 w 512"/>
                  <a:gd name="T83" fmla="*/ 246 h 850"/>
                  <a:gd name="T84" fmla="*/ 22 w 512"/>
                  <a:gd name="T85" fmla="*/ 178 h 850"/>
                  <a:gd name="T86" fmla="*/ 0 w 512"/>
                  <a:gd name="T87" fmla="*/ 139 h 850"/>
                  <a:gd name="T88" fmla="*/ 12 w 512"/>
                  <a:gd name="T89" fmla="*/ 110 h 850"/>
                  <a:gd name="T90" fmla="*/ 33 w 512"/>
                  <a:gd name="T91" fmla="*/ 104 h 850"/>
                  <a:gd name="T92" fmla="*/ 55 w 512"/>
                  <a:gd name="T93" fmla="*/ 57 h 850"/>
                  <a:gd name="T94" fmla="*/ 55 w 512"/>
                  <a:gd name="T95" fmla="*/ 0 h 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850"/>
                  <a:gd name="T146" fmla="*/ 512 w 512"/>
                  <a:gd name="T147" fmla="*/ 850 h 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850">
                    <a:moveTo>
                      <a:pt x="40" y="0"/>
                    </a:moveTo>
                    <a:lnTo>
                      <a:pt x="275" y="50"/>
                    </a:lnTo>
                    <a:lnTo>
                      <a:pt x="223" y="300"/>
                    </a:lnTo>
                    <a:lnTo>
                      <a:pt x="488" y="681"/>
                    </a:lnTo>
                    <a:lnTo>
                      <a:pt x="512" y="730"/>
                    </a:lnTo>
                    <a:lnTo>
                      <a:pt x="487" y="753"/>
                    </a:lnTo>
                    <a:lnTo>
                      <a:pt x="471" y="795"/>
                    </a:lnTo>
                    <a:lnTo>
                      <a:pt x="455" y="820"/>
                    </a:lnTo>
                    <a:lnTo>
                      <a:pt x="472" y="842"/>
                    </a:lnTo>
                    <a:lnTo>
                      <a:pt x="444" y="850"/>
                    </a:lnTo>
                    <a:lnTo>
                      <a:pt x="289" y="844"/>
                    </a:lnTo>
                    <a:lnTo>
                      <a:pt x="279" y="794"/>
                    </a:lnTo>
                    <a:lnTo>
                      <a:pt x="252" y="758"/>
                    </a:lnTo>
                    <a:lnTo>
                      <a:pt x="232" y="745"/>
                    </a:lnTo>
                    <a:lnTo>
                      <a:pt x="227" y="719"/>
                    </a:lnTo>
                    <a:lnTo>
                      <a:pt x="210" y="705"/>
                    </a:lnTo>
                    <a:lnTo>
                      <a:pt x="194" y="687"/>
                    </a:lnTo>
                    <a:lnTo>
                      <a:pt x="188" y="667"/>
                    </a:lnTo>
                    <a:lnTo>
                      <a:pt x="173" y="654"/>
                    </a:lnTo>
                    <a:lnTo>
                      <a:pt x="149" y="661"/>
                    </a:lnTo>
                    <a:lnTo>
                      <a:pt x="122" y="651"/>
                    </a:lnTo>
                    <a:lnTo>
                      <a:pt x="122" y="640"/>
                    </a:lnTo>
                    <a:lnTo>
                      <a:pt x="121" y="617"/>
                    </a:lnTo>
                    <a:lnTo>
                      <a:pt x="110" y="591"/>
                    </a:lnTo>
                    <a:lnTo>
                      <a:pt x="109" y="570"/>
                    </a:lnTo>
                    <a:lnTo>
                      <a:pt x="97" y="551"/>
                    </a:lnTo>
                    <a:lnTo>
                      <a:pt x="100" y="533"/>
                    </a:lnTo>
                    <a:lnTo>
                      <a:pt x="66" y="490"/>
                    </a:lnTo>
                    <a:lnTo>
                      <a:pt x="66" y="465"/>
                    </a:lnTo>
                    <a:lnTo>
                      <a:pt x="83" y="456"/>
                    </a:lnTo>
                    <a:lnTo>
                      <a:pt x="83" y="440"/>
                    </a:lnTo>
                    <a:lnTo>
                      <a:pt x="66" y="436"/>
                    </a:lnTo>
                    <a:lnTo>
                      <a:pt x="58" y="412"/>
                    </a:lnTo>
                    <a:lnTo>
                      <a:pt x="50" y="371"/>
                    </a:lnTo>
                    <a:lnTo>
                      <a:pt x="75" y="393"/>
                    </a:lnTo>
                    <a:lnTo>
                      <a:pt x="65" y="364"/>
                    </a:lnTo>
                    <a:lnTo>
                      <a:pt x="83" y="364"/>
                    </a:lnTo>
                    <a:lnTo>
                      <a:pt x="83" y="343"/>
                    </a:lnTo>
                    <a:lnTo>
                      <a:pt x="65" y="329"/>
                    </a:lnTo>
                    <a:lnTo>
                      <a:pt x="56" y="349"/>
                    </a:lnTo>
                    <a:lnTo>
                      <a:pt x="40" y="342"/>
                    </a:lnTo>
                    <a:lnTo>
                      <a:pt x="7" y="246"/>
                    </a:lnTo>
                    <a:lnTo>
                      <a:pt x="16" y="178"/>
                    </a:lnTo>
                    <a:lnTo>
                      <a:pt x="0" y="139"/>
                    </a:lnTo>
                    <a:lnTo>
                      <a:pt x="8" y="110"/>
                    </a:lnTo>
                    <a:lnTo>
                      <a:pt x="24" y="104"/>
                    </a:lnTo>
                    <a:lnTo>
                      <a:pt x="40" y="5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5" name="Freeform 47"/>
              <p:cNvSpPr>
                <a:spLocks/>
              </p:cNvSpPr>
              <p:nvPr/>
            </p:nvSpPr>
            <p:spPr bwMode="auto">
              <a:xfrm>
                <a:off x="2658483" y="2041525"/>
                <a:ext cx="722272" cy="1158875"/>
              </a:xfrm>
              <a:custGeom>
                <a:avLst/>
                <a:gdLst>
                  <a:gd name="T0" fmla="*/ 117 w 349"/>
                  <a:gd name="T1" fmla="*/ 0 h 608"/>
                  <a:gd name="T2" fmla="*/ 72 w 349"/>
                  <a:gd name="T3" fmla="*/ 238 h 608"/>
                  <a:gd name="T4" fmla="*/ 118 w 349"/>
                  <a:gd name="T5" fmla="*/ 288 h 608"/>
                  <a:gd name="T6" fmla="*/ 47 w 349"/>
                  <a:gd name="T7" fmla="*/ 341 h 608"/>
                  <a:gd name="T8" fmla="*/ 37 w 349"/>
                  <a:gd name="T9" fmla="*/ 378 h 608"/>
                  <a:gd name="T10" fmla="*/ 58 w 349"/>
                  <a:gd name="T11" fmla="*/ 404 h 608"/>
                  <a:gd name="T12" fmla="*/ 37 w 349"/>
                  <a:gd name="T13" fmla="*/ 416 h 608"/>
                  <a:gd name="T14" fmla="*/ 0 w 349"/>
                  <a:gd name="T15" fmla="*/ 554 h 608"/>
                  <a:gd name="T16" fmla="*/ 230 w 349"/>
                  <a:gd name="T17" fmla="*/ 586 h 608"/>
                  <a:gd name="T18" fmla="*/ 451 w 349"/>
                  <a:gd name="T19" fmla="*/ 608 h 608"/>
                  <a:gd name="T20" fmla="*/ 472 w 349"/>
                  <a:gd name="T21" fmla="*/ 482 h 608"/>
                  <a:gd name="T22" fmla="*/ 485 w 349"/>
                  <a:gd name="T23" fmla="*/ 413 h 608"/>
                  <a:gd name="T24" fmla="*/ 464 w 349"/>
                  <a:gd name="T25" fmla="*/ 388 h 608"/>
                  <a:gd name="T26" fmla="*/ 414 w 349"/>
                  <a:gd name="T27" fmla="*/ 395 h 608"/>
                  <a:gd name="T28" fmla="*/ 346 w 349"/>
                  <a:gd name="T29" fmla="*/ 401 h 608"/>
                  <a:gd name="T30" fmla="*/ 338 w 349"/>
                  <a:gd name="T31" fmla="*/ 345 h 608"/>
                  <a:gd name="T32" fmla="*/ 257 w 349"/>
                  <a:gd name="T33" fmla="*/ 299 h 608"/>
                  <a:gd name="T34" fmla="*/ 268 w 349"/>
                  <a:gd name="T35" fmla="*/ 270 h 608"/>
                  <a:gd name="T36" fmla="*/ 275 w 349"/>
                  <a:gd name="T37" fmla="*/ 218 h 608"/>
                  <a:gd name="T38" fmla="*/ 175 w 349"/>
                  <a:gd name="T39" fmla="*/ 106 h 608"/>
                  <a:gd name="T40" fmla="*/ 188 w 349"/>
                  <a:gd name="T41" fmla="*/ 7 h 608"/>
                  <a:gd name="T42" fmla="*/ 117 w 349"/>
                  <a:gd name="T43" fmla="*/ 0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9"/>
                  <a:gd name="T67" fmla="*/ 0 h 608"/>
                  <a:gd name="T68" fmla="*/ 349 w 349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9" h="608">
                    <a:moveTo>
                      <a:pt x="84" y="0"/>
                    </a:moveTo>
                    <a:lnTo>
                      <a:pt x="52" y="238"/>
                    </a:lnTo>
                    <a:lnTo>
                      <a:pt x="85" y="288"/>
                    </a:lnTo>
                    <a:lnTo>
                      <a:pt x="34" y="341"/>
                    </a:lnTo>
                    <a:lnTo>
                      <a:pt x="27" y="378"/>
                    </a:lnTo>
                    <a:lnTo>
                      <a:pt x="41" y="404"/>
                    </a:lnTo>
                    <a:lnTo>
                      <a:pt x="27" y="416"/>
                    </a:lnTo>
                    <a:lnTo>
                      <a:pt x="0" y="554"/>
                    </a:lnTo>
                    <a:lnTo>
                      <a:pt x="166" y="586"/>
                    </a:lnTo>
                    <a:lnTo>
                      <a:pt x="324" y="608"/>
                    </a:lnTo>
                    <a:lnTo>
                      <a:pt x="340" y="482"/>
                    </a:lnTo>
                    <a:lnTo>
                      <a:pt x="349" y="413"/>
                    </a:lnTo>
                    <a:lnTo>
                      <a:pt x="333" y="388"/>
                    </a:lnTo>
                    <a:lnTo>
                      <a:pt x="297" y="395"/>
                    </a:lnTo>
                    <a:lnTo>
                      <a:pt x="250" y="401"/>
                    </a:lnTo>
                    <a:lnTo>
                      <a:pt x="242" y="345"/>
                    </a:lnTo>
                    <a:lnTo>
                      <a:pt x="185" y="299"/>
                    </a:lnTo>
                    <a:lnTo>
                      <a:pt x="192" y="270"/>
                    </a:lnTo>
                    <a:lnTo>
                      <a:pt x="198" y="218"/>
                    </a:lnTo>
                    <a:lnTo>
                      <a:pt x="125" y="106"/>
                    </a:lnTo>
                    <a:lnTo>
                      <a:pt x="134" y="7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6" name="Freeform 48"/>
              <p:cNvSpPr>
                <a:spLocks/>
              </p:cNvSpPr>
              <p:nvPr/>
            </p:nvSpPr>
            <p:spPr bwMode="auto">
              <a:xfrm>
                <a:off x="5698902" y="4259263"/>
                <a:ext cx="433363" cy="750887"/>
              </a:xfrm>
              <a:custGeom>
                <a:avLst/>
                <a:gdLst>
                  <a:gd name="T0" fmla="*/ 81 w 210"/>
                  <a:gd name="T1" fmla="*/ 13 h 394"/>
                  <a:gd name="T2" fmla="*/ 37 w 210"/>
                  <a:gd name="T3" fmla="*/ 80 h 394"/>
                  <a:gd name="T4" fmla="*/ 0 w 210"/>
                  <a:gd name="T5" fmla="*/ 124 h 394"/>
                  <a:gd name="T6" fmla="*/ 13 w 210"/>
                  <a:gd name="T7" fmla="*/ 175 h 394"/>
                  <a:gd name="T8" fmla="*/ 57 w 210"/>
                  <a:gd name="T9" fmla="*/ 246 h 394"/>
                  <a:gd name="T10" fmla="*/ 23 w 210"/>
                  <a:gd name="T11" fmla="*/ 318 h 394"/>
                  <a:gd name="T12" fmla="*/ 6 w 210"/>
                  <a:gd name="T13" fmla="*/ 355 h 394"/>
                  <a:gd name="T14" fmla="*/ 174 w 210"/>
                  <a:gd name="T15" fmla="*/ 340 h 394"/>
                  <a:gd name="T16" fmla="*/ 184 w 210"/>
                  <a:gd name="T17" fmla="*/ 388 h 394"/>
                  <a:gd name="T18" fmla="*/ 217 w 210"/>
                  <a:gd name="T19" fmla="*/ 394 h 394"/>
                  <a:gd name="T20" fmla="*/ 225 w 210"/>
                  <a:gd name="T21" fmla="*/ 369 h 394"/>
                  <a:gd name="T22" fmla="*/ 286 w 210"/>
                  <a:gd name="T23" fmla="*/ 362 h 394"/>
                  <a:gd name="T24" fmla="*/ 272 w 210"/>
                  <a:gd name="T25" fmla="*/ 282 h 394"/>
                  <a:gd name="T26" fmla="*/ 270 w 210"/>
                  <a:gd name="T27" fmla="*/ 0 h 394"/>
                  <a:gd name="T28" fmla="*/ 81 w 210"/>
                  <a:gd name="T29" fmla="*/ 13 h 3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394"/>
                  <a:gd name="T47" fmla="*/ 210 w 210"/>
                  <a:gd name="T48" fmla="*/ 394 h 3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394">
                    <a:moveTo>
                      <a:pt x="59" y="13"/>
                    </a:moveTo>
                    <a:lnTo>
                      <a:pt x="27" y="80"/>
                    </a:lnTo>
                    <a:lnTo>
                      <a:pt x="0" y="124"/>
                    </a:lnTo>
                    <a:lnTo>
                      <a:pt x="9" y="175"/>
                    </a:lnTo>
                    <a:lnTo>
                      <a:pt x="42" y="246"/>
                    </a:lnTo>
                    <a:lnTo>
                      <a:pt x="17" y="318"/>
                    </a:lnTo>
                    <a:lnTo>
                      <a:pt x="6" y="355"/>
                    </a:lnTo>
                    <a:lnTo>
                      <a:pt x="128" y="340"/>
                    </a:lnTo>
                    <a:lnTo>
                      <a:pt x="134" y="388"/>
                    </a:lnTo>
                    <a:lnTo>
                      <a:pt x="159" y="394"/>
                    </a:lnTo>
                    <a:lnTo>
                      <a:pt x="165" y="369"/>
                    </a:lnTo>
                    <a:lnTo>
                      <a:pt x="210" y="362"/>
                    </a:lnTo>
                    <a:lnTo>
                      <a:pt x="200" y="282"/>
                    </a:lnTo>
                    <a:lnTo>
                      <a:pt x="198" y="0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C0504D">
                  <a:alpha val="46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7" name="Freeform 49"/>
              <p:cNvSpPr>
                <a:spLocks/>
              </p:cNvSpPr>
              <p:nvPr/>
            </p:nvSpPr>
            <p:spPr bwMode="auto">
              <a:xfrm>
                <a:off x="6104750" y="4222750"/>
                <a:ext cx="490113" cy="758825"/>
              </a:xfrm>
              <a:custGeom>
                <a:avLst/>
                <a:gdLst>
                  <a:gd name="T0" fmla="*/ 0 w 237"/>
                  <a:gd name="T1" fmla="*/ 20 h 398"/>
                  <a:gd name="T2" fmla="*/ 213 w 237"/>
                  <a:gd name="T3" fmla="*/ 0 h 398"/>
                  <a:gd name="T4" fmla="*/ 281 w 237"/>
                  <a:gd name="T5" fmla="*/ 184 h 398"/>
                  <a:gd name="T6" fmla="*/ 329 w 237"/>
                  <a:gd name="T7" fmla="*/ 213 h 398"/>
                  <a:gd name="T8" fmla="*/ 291 w 237"/>
                  <a:gd name="T9" fmla="*/ 267 h 398"/>
                  <a:gd name="T10" fmla="*/ 326 w 237"/>
                  <a:gd name="T11" fmla="*/ 319 h 398"/>
                  <a:gd name="T12" fmla="*/ 110 w 237"/>
                  <a:gd name="T13" fmla="*/ 338 h 398"/>
                  <a:gd name="T14" fmla="*/ 117 w 237"/>
                  <a:gd name="T15" fmla="*/ 383 h 398"/>
                  <a:gd name="T16" fmla="*/ 86 w 237"/>
                  <a:gd name="T17" fmla="*/ 398 h 398"/>
                  <a:gd name="T18" fmla="*/ 61 w 237"/>
                  <a:gd name="T19" fmla="*/ 341 h 398"/>
                  <a:gd name="T20" fmla="*/ 46 w 237"/>
                  <a:gd name="T21" fmla="*/ 387 h 398"/>
                  <a:gd name="T22" fmla="*/ 17 w 237"/>
                  <a:gd name="T23" fmla="*/ 383 h 398"/>
                  <a:gd name="T24" fmla="*/ 11 w 237"/>
                  <a:gd name="T25" fmla="*/ 337 h 398"/>
                  <a:gd name="T26" fmla="*/ 1 w 237"/>
                  <a:gd name="T27" fmla="*/ 297 h 398"/>
                  <a:gd name="T28" fmla="*/ 0 w 237"/>
                  <a:gd name="T29" fmla="*/ 20 h 3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7"/>
                  <a:gd name="T46" fmla="*/ 0 h 398"/>
                  <a:gd name="T47" fmla="*/ 237 w 237"/>
                  <a:gd name="T48" fmla="*/ 398 h 3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7" h="398">
                    <a:moveTo>
                      <a:pt x="0" y="20"/>
                    </a:moveTo>
                    <a:lnTo>
                      <a:pt x="154" y="0"/>
                    </a:lnTo>
                    <a:lnTo>
                      <a:pt x="203" y="184"/>
                    </a:lnTo>
                    <a:lnTo>
                      <a:pt x="237" y="213"/>
                    </a:lnTo>
                    <a:lnTo>
                      <a:pt x="210" y="267"/>
                    </a:lnTo>
                    <a:lnTo>
                      <a:pt x="236" y="319"/>
                    </a:lnTo>
                    <a:lnTo>
                      <a:pt x="79" y="338"/>
                    </a:lnTo>
                    <a:lnTo>
                      <a:pt x="85" y="383"/>
                    </a:lnTo>
                    <a:lnTo>
                      <a:pt x="62" y="398"/>
                    </a:lnTo>
                    <a:lnTo>
                      <a:pt x="44" y="341"/>
                    </a:lnTo>
                    <a:lnTo>
                      <a:pt x="33" y="387"/>
                    </a:lnTo>
                    <a:lnTo>
                      <a:pt x="13" y="383"/>
                    </a:lnTo>
                    <a:lnTo>
                      <a:pt x="7" y="337"/>
                    </a:lnTo>
                    <a:lnTo>
                      <a:pt x="1" y="297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8" name="Freeform 50"/>
              <p:cNvSpPr>
                <a:spLocks/>
              </p:cNvSpPr>
              <p:nvPr/>
            </p:nvSpPr>
            <p:spPr bwMode="auto">
              <a:xfrm>
                <a:off x="6422894" y="4184650"/>
                <a:ext cx="679279" cy="698500"/>
              </a:xfrm>
              <a:custGeom>
                <a:avLst/>
                <a:gdLst>
                  <a:gd name="T0" fmla="*/ 0 w 328"/>
                  <a:gd name="T1" fmla="*/ 23 h 366"/>
                  <a:gd name="T2" fmla="*/ 4 w 328"/>
                  <a:gd name="T3" fmla="*/ 23 h 366"/>
                  <a:gd name="T4" fmla="*/ 111 w 328"/>
                  <a:gd name="T5" fmla="*/ 7 h 366"/>
                  <a:gd name="T6" fmla="*/ 206 w 328"/>
                  <a:gd name="T7" fmla="*/ 0 h 366"/>
                  <a:gd name="T8" fmla="*/ 192 w 328"/>
                  <a:gd name="T9" fmla="*/ 19 h 366"/>
                  <a:gd name="T10" fmla="*/ 221 w 328"/>
                  <a:gd name="T11" fmla="*/ 19 h 366"/>
                  <a:gd name="T12" fmla="*/ 384 w 328"/>
                  <a:gd name="T13" fmla="*/ 132 h 366"/>
                  <a:gd name="T14" fmla="*/ 446 w 328"/>
                  <a:gd name="T15" fmla="*/ 205 h 366"/>
                  <a:gd name="T16" fmla="*/ 455 w 328"/>
                  <a:gd name="T17" fmla="*/ 254 h 366"/>
                  <a:gd name="T18" fmla="*/ 434 w 328"/>
                  <a:gd name="T19" fmla="*/ 266 h 366"/>
                  <a:gd name="T20" fmla="*/ 446 w 328"/>
                  <a:gd name="T21" fmla="*/ 316 h 366"/>
                  <a:gd name="T22" fmla="*/ 402 w 328"/>
                  <a:gd name="T23" fmla="*/ 318 h 366"/>
                  <a:gd name="T24" fmla="*/ 402 w 328"/>
                  <a:gd name="T25" fmla="*/ 360 h 366"/>
                  <a:gd name="T26" fmla="*/ 364 w 328"/>
                  <a:gd name="T27" fmla="*/ 339 h 366"/>
                  <a:gd name="T28" fmla="*/ 130 w 328"/>
                  <a:gd name="T29" fmla="*/ 366 h 366"/>
                  <a:gd name="T30" fmla="*/ 78 w 328"/>
                  <a:gd name="T31" fmla="*/ 287 h 366"/>
                  <a:gd name="T32" fmla="*/ 115 w 328"/>
                  <a:gd name="T33" fmla="*/ 233 h 366"/>
                  <a:gd name="T34" fmla="*/ 65 w 328"/>
                  <a:gd name="T35" fmla="*/ 206 h 366"/>
                  <a:gd name="T36" fmla="*/ 0 w 328"/>
                  <a:gd name="T37" fmla="*/ 23 h 3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8"/>
                  <a:gd name="T58" fmla="*/ 0 h 366"/>
                  <a:gd name="T59" fmla="*/ 328 w 328"/>
                  <a:gd name="T60" fmla="*/ 366 h 3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8" h="366">
                    <a:moveTo>
                      <a:pt x="0" y="23"/>
                    </a:moveTo>
                    <a:lnTo>
                      <a:pt x="4" y="23"/>
                    </a:lnTo>
                    <a:lnTo>
                      <a:pt x="80" y="7"/>
                    </a:lnTo>
                    <a:lnTo>
                      <a:pt x="148" y="0"/>
                    </a:lnTo>
                    <a:lnTo>
                      <a:pt x="138" y="19"/>
                    </a:lnTo>
                    <a:lnTo>
                      <a:pt x="159" y="19"/>
                    </a:lnTo>
                    <a:lnTo>
                      <a:pt x="276" y="132"/>
                    </a:lnTo>
                    <a:lnTo>
                      <a:pt x="322" y="205"/>
                    </a:lnTo>
                    <a:lnTo>
                      <a:pt x="328" y="254"/>
                    </a:lnTo>
                    <a:lnTo>
                      <a:pt x="313" y="266"/>
                    </a:lnTo>
                    <a:lnTo>
                      <a:pt x="322" y="316"/>
                    </a:lnTo>
                    <a:lnTo>
                      <a:pt x="289" y="318"/>
                    </a:lnTo>
                    <a:lnTo>
                      <a:pt x="289" y="360"/>
                    </a:lnTo>
                    <a:lnTo>
                      <a:pt x="263" y="339"/>
                    </a:lnTo>
                    <a:lnTo>
                      <a:pt x="94" y="366"/>
                    </a:lnTo>
                    <a:lnTo>
                      <a:pt x="56" y="287"/>
                    </a:lnTo>
                    <a:lnTo>
                      <a:pt x="83" y="233"/>
                    </a:lnTo>
                    <a:lnTo>
                      <a:pt x="47" y="206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9" name="Freeform 51"/>
              <p:cNvSpPr>
                <a:spLocks/>
              </p:cNvSpPr>
              <p:nvPr/>
            </p:nvSpPr>
            <p:spPr bwMode="auto">
              <a:xfrm>
                <a:off x="6587984" y="3757613"/>
                <a:ext cx="1064490" cy="463550"/>
              </a:xfrm>
              <a:custGeom>
                <a:avLst/>
                <a:gdLst>
                  <a:gd name="T0" fmla="*/ 25 w 516"/>
                  <a:gd name="T1" fmla="*/ 180 h 243"/>
                  <a:gd name="T2" fmla="*/ 0 w 516"/>
                  <a:gd name="T3" fmla="*/ 231 h 243"/>
                  <a:gd name="T4" fmla="*/ 93 w 516"/>
                  <a:gd name="T5" fmla="*/ 224 h 243"/>
                  <a:gd name="T6" fmla="*/ 128 w 516"/>
                  <a:gd name="T7" fmla="*/ 201 h 243"/>
                  <a:gd name="T8" fmla="*/ 253 w 516"/>
                  <a:gd name="T9" fmla="*/ 175 h 243"/>
                  <a:gd name="T10" fmla="*/ 287 w 516"/>
                  <a:gd name="T11" fmla="*/ 189 h 243"/>
                  <a:gd name="T12" fmla="*/ 369 w 516"/>
                  <a:gd name="T13" fmla="*/ 180 h 243"/>
                  <a:gd name="T14" fmla="*/ 369 w 516"/>
                  <a:gd name="T15" fmla="*/ 183 h 243"/>
                  <a:gd name="T16" fmla="*/ 494 w 516"/>
                  <a:gd name="T17" fmla="*/ 243 h 243"/>
                  <a:gd name="T18" fmla="*/ 565 w 516"/>
                  <a:gd name="T19" fmla="*/ 226 h 243"/>
                  <a:gd name="T20" fmla="*/ 608 w 516"/>
                  <a:gd name="T21" fmla="*/ 159 h 243"/>
                  <a:gd name="T22" fmla="*/ 677 w 516"/>
                  <a:gd name="T23" fmla="*/ 140 h 243"/>
                  <a:gd name="T24" fmla="*/ 711 w 516"/>
                  <a:gd name="T25" fmla="*/ 90 h 243"/>
                  <a:gd name="T26" fmla="*/ 708 w 516"/>
                  <a:gd name="T27" fmla="*/ 30 h 243"/>
                  <a:gd name="T28" fmla="*/ 701 w 516"/>
                  <a:gd name="T29" fmla="*/ 80 h 243"/>
                  <a:gd name="T30" fmla="*/ 661 w 516"/>
                  <a:gd name="T31" fmla="*/ 122 h 243"/>
                  <a:gd name="T32" fmla="*/ 646 w 516"/>
                  <a:gd name="T33" fmla="*/ 119 h 243"/>
                  <a:gd name="T34" fmla="*/ 594 w 516"/>
                  <a:gd name="T35" fmla="*/ 130 h 243"/>
                  <a:gd name="T36" fmla="*/ 594 w 516"/>
                  <a:gd name="T37" fmla="*/ 116 h 243"/>
                  <a:gd name="T38" fmla="*/ 646 w 516"/>
                  <a:gd name="T39" fmla="*/ 102 h 243"/>
                  <a:gd name="T40" fmla="*/ 597 w 516"/>
                  <a:gd name="T41" fmla="*/ 97 h 243"/>
                  <a:gd name="T42" fmla="*/ 652 w 516"/>
                  <a:gd name="T43" fmla="*/ 85 h 243"/>
                  <a:gd name="T44" fmla="*/ 674 w 516"/>
                  <a:gd name="T45" fmla="*/ 92 h 243"/>
                  <a:gd name="T46" fmla="*/ 685 w 516"/>
                  <a:gd name="T47" fmla="*/ 45 h 243"/>
                  <a:gd name="T48" fmla="*/ 672 w 516"/>
                  <a:gd name="T49" fmla="*/ 34 h 243"/>
                  <a:gd name="T50" fmla="*/ 607 w 516"/>
                  <a:gd name="T51" fmla="*/ 53 h 243"/>
                  <a:gd name="T52" fmla="*/ 608 w 516"/>
                  <a:gd name="T53" fmla="*/ 25 h 243"/>
                  <a:gd name="T54" fmla="*/ 635 w 516"/>
                  <a:gd name="T55" fmla="*/ 32 h 243"/>
                  <a:gd name="T56" fmla="*/ 672 w 516"/>
                  <a:gd name="T57" fmla="*/ 10 h 243"/>
                  <a:gd name="T58" fmla="*/ 651 w 516"/>
                  <a:gd name="T59" fmla="*/ 0 h 243"/>
                  <a:gd name="T60" fmla="*/ 438 w 516"/>
                  <a:gd name="T61" fmla="*/ 37 h 243"/>
                  <a:gd name="T62" fmla="*/ 179 w 516"/>
                  <a:gd name="T63" fmla="*/ 79 h 243"/>
                  <a:gd name="T64" fmla="*/ 60 w 516"/>
                  <a:gd name="T65" fmla="*/ 179 h 243"/>
                  <a:gd name="T66" fmla="*/ 25 w 516"/>
                  <a:gd name="T67" fmla="*/ 180 h 2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243"/>
                  <a:gd name="T104" fmla="*/ 516 w 516"/>
                  <a:gd name="T105" fmla="*/ 243 h 2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243">
                    <a:moveTo>
                      <a:pt x="18" y="180"/>
                    </a:moveTo>
                    <a:lnTo>
                      <a:pt x="0" y="231"/>
                    </a:lnTo>
                    <a:lnTo>
                      <a:pt x="67" y="224"/>
                    </a:lnTo>
                    <a:lnTo>
                      <a:pt x="93" y="201"/>
                    </a:lnTo>
                    <a:lnTo>
                      <a:pt x="184" y="175"/>
                    </a:lnTo>
                    <a:lnTo>
                      <a:pt x="209" y="189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359" y="243"/>
                    </a:lnTo>
                    <a:lnTo>
                      <a:pt x="411" y="226"/>
                    </a:lnTo>
                    <a:lnTo>
                      <a:pt x="441" y="159"/>
                    </a:lnTo>
                    <a:lnTo>
                      <a:pt x="492" y="140"/>
                    </a:lnTo>
                    <a:lnTo>
                      <a:pt x="516" y="90"/>
                    </a:lnTo>
                    <a:lnTo>
                      <a:pt x="515" y="30"/>
                    </a:lnTo>
                    <a:lnTo>
                      <a:pt x="509" y="80"/>
                    </a:lnTo>
                    <a:lnTo>
                      <a:pt x="480" y="122"/>
                    </a:lnTo>
                    <a:lnTo>
                      <a:pt x="469" y="119"/>
                    </a:lnTo>
                    <a:lnTo>
                      <a:pt x="431" y="130"/>
                    </a:lnTo>
                    <a:lnTo>
                      <a:pt x="431" y="116"/>
                    </a:lnTo>
                    <a:lnTo>
                      <a:pt x="469" y="102"/>
                    </a:lnTo>
                    <a:lnTo>
                      <a:pt x="434" y="97"/>
                    </a:lnTo>
                    <a:lnTo>
                      <a:pt x="474" y="85"/>
                    </a:lnTo>
                    <a:lnTo>
                      <a:pt x="489" y="92"/>
                    </a:lnTo>
                    <a:lnTo>
                      <a:pt x="497" y="45"/>
                    </a:lnTo>
                    <a:lnTo>
                      <a:pt x="487" y="34"/>
                    </a:lnTo>
                    <a:lnTo>
                      <a:pt x="440" y="53"/>
                    </a:lnTo>
                    <a:lnTo>
                      <a:pt x="441" y="25"/>
                    </a:lnTo>
                    <a:lnTo>
                      <a:pt x="461" y="32"/>
                    </a:lnTo>
                    <a:lnTo>
                      <a:pt x="487" y="10"/>
                    </a:lnTo>
                    <a:lnTo>
                      <a:pt x="473" y="0"/>
                    </a:lnTo>
                    <a:lnTo>
                      <a:pt x="318" y="37"/>
                    </a:lnTo>
                    <a:lnTo>
                      <a:pt x="129" y="79"/>
                    </a:lnTo>
                    <a:lnTo>
                      <a:pt x="43" y="179"/>
                    </a:lnTo>
                    <a:lnTo>
                      <a:pt x="18" y="18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0" name="Freeform 52"/>
              <p:cNvSpPr>
                <a:spLocks/>
              </p:cNvSpPr>
              <p:nvPr/>
            </p:nvSpPr>
            <p:spPr bwMode="auto">
              <a:xfrm>
                <a:off x="7449550" y="3270250"/>
                <a:ext cx="147894" cy="182563"/>
              </a:xfrm>
              <a:custGeom>
                <a:avLst/>
                <a:gdLst>
                  <a:gd name="T0" fmla="*/ 0 w 72"/>
                  <a:gd name="T1" fmla="*/ 5 h 96"/>
                  <a:gd name="T2" fmla="*/ 20 w 72"/>
                  <a:gd name="T3" fmla="*/ 0 h 96"/>
                  <a:gd name="T4" fmla="*/ 66 w 72"/>
                  <a:gd name="T5" fmla="*/ 21 h 96"/>
                  <a:gd name="T6" fmla="*/ 66 w 72"/>
                  <a:gd name="T7" fmla="*/ 42 h 96"/>
                  <a:gd name="T8" fmla="*/ 97 w 72"/>
                  <a:gd name="T9" fmla="*/ 57 h 96"/>
                  <a:gd name="T10" fmla="*/ 99 w 72"/>
                  <a:gd name="T11" fmla="*/ 85 h 96"/>
                  <a:gd name="T12" fmla="*/ 48 w 72"/>
                  <a:gd name="T13" fmla="*/ 96 h 96"/>
                  <a:gd name="T14" fmla="*/ 0 w 72"/>
                  <a:gd name="T15" fmla="*/ 5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96"/>
                  <a:gd name="T26" fmla="*/ 72 w 7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96">
                    <a:moveTo>
                      <a:pt x="0" y="5"/>
                    </a:moveTo>
                    <a:lnTo>
                      <a:pt x="15" y="0"/>
                    </a:lnTo>
                    <a:lnTo>
                      <a:pt x="48" y="21"/>
                    </a:lnTo>
                    <a:lnTo>
                      <a:pt x="48" y="42"/>
                    </a:lnTo>
                    <a:lnTo>
                      <a:pt x="71" y="57"/>
                    </a:lnTo>
                    <a:lnTo>
                      <a:pt x="72" y="85"/>
                    </a:lnTo>
                    <a:lnTo>
                      <a:pt x="35" y="9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6600">
                  <a:alpha val="46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1" name="Freeform 53"/>
              <p:cNvSpPr>
                <a:spLocks/>
              </p:cNvSpPr>
              <p:nvPr/>
            </p:nvSpPr>
            <p:spPr bwMode="auto">
              <a:xfrm>
                <a:off x="6873453" y="2382838"/>
                <a:ext cx="792778" cy="639762"/>
              </a:xfrm>
              <a:custGeom>
                <a:avLst/>
                <a:gdLst>
                  <a:gd name="T0" fmla="*/ 40 w 384"/>
                  <a:gd name="T1" fmla="*/ 226 h 336"/>
                  <a:gd name="T2" fmla="*/ 92 w 384"/>
                  <a:gd name="T3" fmla="*/ 206 h 336"/>
                  <a:gd name="T4" fmla="*/ 158 w 384"/>
                  <a:gd name="T5" fmla="*/ 201 h 336"/>
                  <a:gd name="T6" fmla="*/ 177 w 384"/>
                  <a:gd name="T7" fmla="*/ 183 h 336"/>
                  <a:gd name="T8" fmla="*/ 198 w 384"/>
                  <a:gd name="T9" fmla="*/ 181 h 336"/>
                  <a:gd name="T10" fmla="*/ 212 w 384"/>
                  <a:gd name="T11" fmla="*/ 162 h 336"/>
                  <a:gd name="T12" fmla="*/ 235 w 384"/>
                  <a:gd name="T13" fmla="*/ 155 h 336"/>
                  <a:gd name="T14" fmla="*/ 225 w 384"/>
                  <a:gd name="T15" fmla="*/ 120 h 336"/>
                  <a:gd name="T16" fmla="*/ 211 w 384"/>
                  <a:gd name="T17" fmla="*/ 111 h 336"/>
                  <a:gd name="T18" fmla="*/ 240 w 384"/>
                  <a:gd name="T19" fmla="*/ 82 h 336"/>
                  <a:gd name="T20" fmla="*/ 258 w 384"/>
                  <a:gd name="T21" fmla="*/ 82 h 336"/>
                  <a:gd name="T22" fmla="*/ 320 w 384"/>
                  <a:gd name="T23" fmla="*/ 22 h 336"/>
                  <a:gd name="T24" fmla="*/ 414 w 384"/>
                  <a:gd name="T25" fmla="*/ 0 h 336"/>
                  <a:gd name="T26" fmla="*/ 425 w 384"/>
                  <a:gd name="T27" fmla="*/ 56 h 336"/>
                  <a:gd name="T28" fmla="*/ 430 w 384"/>
                  <a:gd name="T29" fmla="*/ 54 h 336"/>
                  <a:gd name="T30" fmla="*/ 452 w 384"/>
                  <a:gd name="T31" fmla="*/ 74 h 336"/>
                  <a:gd name="T32" fmla="*/ 453 w 384"/>
                  <a:gd name="T33" fmla="*/ 132 h 336"/>
                  <a:gd name="T34" fmla="*/ 482 w 384"/>
                  <a:gd name="T35" fmla="*/ 179 h 336"/>
                  <a:gd name="T36" fmla="*/ 493 w 384"/>
                  <a:gd name="T37" fmla="*/ 240 h 336"/>
                  <a:gd name="T38" fmla="*/ 495 w 384"/>
                  <a:gd name="T39" fmla="*/ 293 h 336"/>
                  <a:gd name="T40" fmla="*/ 530 w 384"/>
                  <a:gd name="T41" fmla="*/ 310 h 336"/>
                  <a:gd name="T42" fmla="*/ 505 w 384"/>
                  <a:gd name="T43" fmla="*/ 336 h 336"/>
                  <a:gd name="T44" fmla="*/ 444 w 384"/>
                  <a:gd name="T45" fmla="*/ 306 h 336"/>
                  <a:gd name="T46" fmla="*/ 412 w 384"/>
                  <a:gd name="T47" fmla="*/ 308 h 336"/>
                  <a:gd name="T48" fmla="*/ 380 w 384"/>
                  <a:gd name="T49" fmla="*/ 301 h 336"/>
                  <a:gd name="T50" fmla="*/ 381 w 384"/>
                  <a:gd name="T51" fmla="*/ 283 h 336"/>
                  <a:gd name="T52" fmla="*/ 362 w 384"/>
                  <a:gd name="T53" fmla="*/ 277 h 336"/>
                  <a:gd name="T54" fmla="*/ 15 w 384"/>
                  <a:gd name="T55" fmla="*/ 329 h 336"/>
                  <a:gd name="T56" fmla="*/ 0 w 384"/>
                  <a:gd name="T57" fmla="*/ 314 h 336"/>
                  <a:gd name="T58" fmla="*/ 52 w 384"/>
                  <a:gd name="T59" fmla="*/ 254 h 336"/>
                  <a:gd name="T60" fmla="*/ 40 w 384"/>
                  <a:gd name="T61" fmla="*/ 226 h 3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4"/>
                  <a:gd name="T94" fmla="*/ 0 h 336"/>
                  <a:gd name="T95" fmla="*/ 384 w 384"/>
                  <a:gd name="T96" fmla="*/ 336 h 3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4" h="336">
                    <a:moveTo>
                      <a:pt x="29" y="226"/>
                    </a:moveTo>
                    <a:lnTo>
                      <a:pt x="66" y="206"/>
                    </a:lnTo>
                    <a:lnTo>
                      <a:pt x="115" y="201"/>
                    </a:lnTo>
                    <a:lnTo>
                      <a:pt x="127" y="183"/>
                    </a:lnTo>
                    <a:lnTo>
                      <a:pt x="144" y="181"/>
                    </a:lnTo>
                    <a:lnTo>
                      <a:pt x="154" y="162"/>
                    </a:lnTo>
                    <a:lnTo>
                      <a:pt x="171" y="155"/>
                    </a:lnTo>
                    <a:lnTo>
                      <a:pt x="163" y="120"/>
                    </a:lnTo>
                    <a:lnTo>
                      <a:pt x="153" y="111"/>
                    </a:lnTo>
                    <a:lnTo>
                      <a:pt x="174" y="82"/>
                    </a:lnTo>
                    <a:lnTo>
                      <a:pt x="187" y="82"/>
                    </a:lnTo>
                    <a:lnTo>
                      <a:pt x="232" y="22"/>
                    </a:lnTo>
                    <a:lnTo>
                      <a:pt x="301" y="0"/>
                    </a:lnTo>
                    <a:lnTo>
                      <a:pt x="308" y="56"/>
                    </a:lnTo>
                    <a:lnTo>
                      <a:pt x="312" y="54"/>
                    </a:lnTo>
                    <a:lnTo>
                      <a:pt x="328" y="74"/>
                    </a:lnTo>
                    <a:lnTo>
                      <a:pt x="329" y="132"/>
                    </a:lnTo>
                    <a:lnTo>
                      <a:pt x="350" y="179"/>
                    </a:lnTo>
                    <a:lnTo>
                      <a:pt x="358" y="240"/>
                    </a:lnTo>
                    <a:lnTo>
                      <a:pt x="360" y="293"/>
                    </a:lnTo>
                    <a:lnTo>
                      <a:pt x="384" y="310"/>
                    </a:lnTo>
                    <a:lnTo>
                      <a:pt x="366" y="336"/>
                    </a:lnTo>
                    <a:lnTo>
                      <a:pt x="322" y="306"/>
                    </a:lnTo>
                    <a:lnTo>
                      <a:pt x="299" y="308"/>
                    </a:lnTo>
                    <a:lnTo>
                      <a:pt x="276" y="301"/>
                    </a:lnTo>
                    <a:lnTo>
                      <a:pt x="277" y="283"/>
                    </a:lnTo>
                    <a:lnTo>
                      <a:pt x="262" y="277"/>
                    </a:lnTo>
                    <a:lnTo>
                      <a:pt x="11" y="329"/>
                    </a:lnTo>
                    <a:lnTo>
                      <a:pt x="0" y="314"/>
                    </a:lnTo>
                    <a:lnTo>
                      <a:pt x="38" y="254"/>
                    </a:lnTo>
                    <a:lnTo>
                      <a:pt x="29" y="22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2" name="Freeform 54"/>
              <p:cNvSpPr>
                <a:spLocks/>
              </p:cNvSpPr>
              <p:nvPr/>
            </p:nvSpPr>
            <p:spPr bwMode="auto">
              <a:xfrm>
                <a:off x="7647316" y="2919413"/>
                <a:ext cx="230439" cy="138112"/>
              </a:xfrm>
              <a:custGeom>
                <a:avLst/>
                <a:gdLst>
                  <a:gd name="T0" fmla="*/ 0 w 112"/>
                  <a:gd name="T1" fmla="*/ 53 h 72"/>
                  <a:gd name="T2" fmla="*/ 63 w 112"/>
                  <a:gd name="T3" fmla="*/ 30 h 72"/>
                  <a:gd name="T4" fmla="*/ 124 w 112"/>
                  <a:gd name="T5" fmla="*/ 0 h 72"/>
                  <a:gd name="T6" fmla="*/ 135 w 112"/>
                  <a:gd name="T7" fmla="*/ 1 h 72"/>
                  <a:gd name="T8" fmla="*/ 153 w 112"/>
                  <a:gd name="T9" fmla="*/ 3 h 72"/>
                  <a:gd name="T10" fmla="*/ 92 w 112"/>
                  <a:gd name="T11" fmla="*/ 40 h 72"/>
                  <a:gd name="T12" fmla="*/ 17 w 112"/>
                  <a:gd name="T13" fmla="*/ 72 h 72"/>
                  <a:gd name="T14" fmla="*/ 0 w 112"/>
                  <a:gd name="T15" fmla="*/ 53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72"/>
                  <a:gd name="T26" fmla="*/ 112 w 112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72">
                    <a:moveTo>
                      <a:pt x="0" y="53"/>
                    </a:moveTo>
                    <a:lnTo>
                      <a:pt x="46" y="30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12" y="3"/>
                    </a:lnTo>
                    <a:lnTo>
                      <a:pt x="68" y="40"/>
                    </a:lnTo>
                    <a:lnTo>
                      <a:pt x="13" y="72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3" name="Freeform 55"/>
              <p:cNvSpPr>
                <a:spLocks/>
              </p:cNvSpPr>
              <p:nvPr/>
            </p:nvSpPr>
            <p:spPr bwMode="auto">
              <a:xfrm>
                <a:off x="7535535" y="3517900"/>
                <a:ext cx="63629" cy="109538"/>
              </a:xfrm>
              <a:custGeom>
                <a:avLst/>
                <a:gdLst>
                  <a:gd name="T0" fmla="*/ 0 w 31"/>
                  <a:gd name="T1" fmla="*/ 5 h 57"/>
                  <a:gd name="T2" fmla="*/ 45 w 31"/>
                  <a:gd name="T3" fmla="*/ 0 h 57"/>
                  <a:gd name="T4" fmla="*/ 20 w 31"/>
                  <a:gd name="T5" fmla="*/ 57 h 57"/>
                  <a:gd name="T6" fmla="*/ 2 w 31"/>
                  <a:gd name="T7" fmla="*/ 55 h 57"/>
                  <a:gd name="T8" fmla="*/ 0 w 31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7"/>
                  <a:gd name="T17" fmla="*/ 31 w 3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7">
                    <a:moveTo>
                      <a:pt x="0" y="5"/>
                    </a:moveTo>
                    <a:lnTo>
                      <a:pt x="31" y="0"/>
                    </a:lnTo>
                    <a:lnTo>
                      <a:pt x="14" y="57"/>
                    </a:lnTo>
                    <a:lnTo>
                      <a:pt x="2" y="5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870598" y="3618648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8628" y="4232288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AZ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7378" y="3418639"/>
              <a:ext cx="3449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702" y="2578041"/>
              <a:ext cx="3433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5071" y="2080360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838" y="2281747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8628" y="2749501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2256" y="3009576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5083" y="3633374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UT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9226" y="3678784"/>
              <a:ext cx="338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6573" y="4310897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57535" y="4133379"/>
              <a:ext cx="341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99935" y="4775209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TX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7419" y="365992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KS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7724" y="3259769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9674" y="2393495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1371" y="276548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SD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02327" y="2301816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6866" y="3727195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8141" y="3151245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9250" y="4194910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2388" y="484261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LA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6698" y="45127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0071" y="4534833"/>
              <a:ext cx="357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9800" y="4340277"/>
              <a:ext cx="3433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GA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53485" y="503387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FL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81361" y="4153537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SC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71116" y="3685530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KY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5515" y="3990123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TN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25854" y="3856454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62266" y="3548677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VA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7699" y="346476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WV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2168" y="3398226"/>
              <a:ext cx="2728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IL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91659" y="3348516"/>
              <a:ext cx="3032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40888" y="3328574"/>
              <a:ext cx="351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30690" y="3099974"/>
              <a:ext cx="3305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PA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28272" y="2051321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0866" y="2718974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00414" y="3099192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NJ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82686" y="3272858"/>
              <a:ext cx="380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DE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18123" y="3499689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50494" y="2332460"/>
              <a:ext cx="3241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VT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24465" y="2399190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0750" y="2600442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81933" y="295524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00384" y="2762922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RI</a:t>
              </a:r>
            </a:p>
          </p:txBody>
        </p:sp>
        <p:cxnSp>
          <p:nvCxnSpPr>
            <p:cNvPr id="51" name="Straight Connector 50"/>
            <p:cNvCxnSpPr>
              <a:stCxn id="208" idx="4"/>
            </p:cNvCxnSpPr>
            <p:nvPr/>
          </p:nvCxnSpPr>
          <p:spPr>
            <a:xfrm>
              <a:off x="7257756" y="2917680"/>
              <a:ext cx="266709" cy="1547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>
              <a:endCxn id="47" idx="1"/>
            </p:cNvCxnSpPr>
            <p:nvPr/>
          </p:nvCxnSpPr>
          <p:spPr>
            <a:xfrm flipV="1">
              <a:off x="7270465" y="2522301"/>
              <a:ext cx="254000" cy="4673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endCxn id="44" idx="1"/>
            </p:cNvCxnSpPr>
            <p:nvPr/>
          </p:nvCxnSpPr>
          <p:spPr>
            <a:xfrm>
              <a:off x="7077121" y="3393472"/>
              <a:ext cx="205565" cy="24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>
              <a:endCxn id="50" idx="1"/>
            </p:cNvCxnSpPr>
            <p:nvPr/>
          </p:nvCxnSpPr>
          <p:spPr>
            <a:xfrm>
              <a:off x="7391643" y="2868305"/>
              <a:ext cx="208741" cy="1772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>
              <a:stCxn id="217" idx="3"/>
            </p:cNvCxnSpPr>
            <p:nvPr/>
          </p:nvCxnSpPr>
          <p:spPr>
            <a:xfrm>
              <a:off x="6897571" y="3406441"/>
              <a:ext cx="490854" cy="21635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7150622" y="3180200"/>
              <a:ext cx="208741" cy="1772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3543528" y="5845344"/>
              <a:ext cx="1096192" cy="408405"/>
              <a:chOff x="2217965" y="5874544"/>
              <a:chExt cx="1375341" cy="795337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150" name="Freeform 149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 rot="-2195245">
              <a:off x="1877674" y="5507351"/>
              <a:ext cx="941755" cy="907947"/>
              <a:chOff x="107279" y="4881536"/>
              <a:chExt cx="1459283" cy="1669004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136" name="Group 135"/>
              <p:cNvGrpSpPr>
                <a:grpSpLocks/>
              </p:cNvGrpSpPr>
              <p:nvPr/>
            </p:nvGrpSpPr>
            <p:grpSpPr bwMode="auto">
              <a:xfrm>
                <a:off x="107279" y="4881536"/>
                <a:ext cx="1459283" cy="1669004"/>
                <a:chOff x="107279" y="4881536"/>
                <a:chExt cx="1459283" cy="1669004"/>
              </a:xfrm>
              <a:grpFill/>
            </p:grpSpPr>
            <p:grpSp>
              <p:nvGrpSpPr>
                <p:cNvPr id="138" name="Group 137"/>
                <p:cNvGrpSpPr>
                  <a:grpSpLocks/>
                </p:cNvGrpSpPr>
                <p:nvPr/>
              </p:nvGrpSpPr>
              <p:grpSpPr bwMode="auto">
                <a:xfrm>
                  <a:off x="107279" y="4881536"/>
                  <a:ext cx="1459283" cy="1669004"/>
                  <a:chOff x="107279" y="4881536"/>
                  <a:chExt cx="1459283" cy="1669004"/>
                </a:xfrm>
                <a:grpFill/>
              </p:grpSpPr>
              <p:grpSp>
                <p:nvGrpSpPr>
                  <p:cNvPr id="140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07279" y="4881536"/>
                    <a:ext cx="1459283" cy="1669004"/>
                    <a:chOff x="107279" y="4881536"/>
                    <a:chExt cx="1459283" cy="1669004"/>
                  </a:xfrm>
                  <a:grpFill/>
                </p:grpSpPr>
                <p:grpSp>
                  <p:nvGrpSpPr>
                    <p:cNvPr id="142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279" y="4881536"/>
                      <a:ext cx="1459283" cy="1289672"/>
                      <a:chOff x="107279" y="4881536"/>
                      <a:chExt cx="1459283" cy="1289672"/>
                    </a:xfrm>
                    <a:grpFill/>
                  </p:grpSpPr>
                  <p:grpSp>
                    <p:nvGrpSpPr>
                      <p:cNvPr id="144" name="Group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7279" y="4881536"/>
                        <a:ext cx="1459283" cy="1289672"/>
                        <a:chOff x="107279" y="4881536"/>
                        <a:chExt cx="1459283" cy="1289672"/>
                      </a:xfrm>
                      <a:grpFill/>
                    </p:grpSpPr>
                    <p:grpSp>
                      <p:nvGrpSpPr>
                        <p:cNvPr id="146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279" y="4881536"/>
                          <a:ext cx="1459283" cy="1289672"/>
                          <a:chOff x="107279" y="4881536"/>
                          <a:chExt cx="1459283" cy="1289672"/>
                        </a:xfrm>
                        <a:grpFill/>
                      </p:grpSpPr>
                      <p:sp>
                        <p:nvSpPr>
                          <p:cNvPr id="148" name="Freeform 147"/>
                          <p:cNvSpPr/>
                          <p:nvPr/>
                        </p:nvSpPr>
                        <p:spPr>
                          <a:xfrm>
                            <a:off x="107279" y="4881536"/>
                            <a:ext cx="1459283" cy="1289672"/>
                          </a:xfrm>
                          <a:custGeom>
                            <a:avLst/>
                            <a:gdLst>
                              <a:gd name="connsiteX0" fmla="*/ 0 w 1459282"/>
                              <a:gd name="connsiteY0" fmla="*/ 657617 h 1290181"/>
                              <a:gd name="connsiteX1" fmla="*/ 28184 w 1459282"/>
                              <a:gd name="connsiteY1" fmla="*/ 713984 h 1290181"/>
                              <a:gd name="connsiteX2" fmla="*/ 68893 w 1459282"/>
                              <a:gd name="connsiteY2" fmla="*/ 742167 h 1290181"/>
                              <a:gd name="connsiteX3" fmla="*/ 97077 w 1459282"/>
                              <a:gd name="connsiteY3" fmla="*/ 754693 h 1290181"/>
                              <a:gd name="connsiteX4" fmla="*/ 140918 w 1459282"/>
                              <a:gd name="connsiteY4" fmla="*/ 786008 h 1290181"/>
                              <a:gd name="connsiteX5" fmla="*/ 140918 w 1459282"/>
                              <a:gd name="connsiteY5" fmla="*/ 786008 h 1290181"/>
                              <a:gd name="connsiteX6" fmla="*/ 228600 w 1459282"/>
                              <a:gd name="connsiteY6" fmla="*/ 832981 h 1290181"/>
                              <a:gd name="connsiteX7" fmla="*/ 237995 w 1459282"/>
                              <a:gd name="connsiteY7" fmla="*/ 820455 h 1290181"/>
                              <a:gd name="connsiteX8" fmla="*/ 263047 w 1459282"/>
                              <a:gd name="connsiteY8" fmla="*/ 829849 h 1290181"/>
                              <a:gd name="connsiteX9" fmla="*/ 278704 w 1459282"/>
                              <a:gd name="connsiteY9" fmla="*/ 817323 h 1290181"/>
                              <a:gd name="connsiteX10" fmla="*/ 316282 w 1459282"/>
                              <a:gd name="connsiteY10" fmla="*/ 832981 h 1290181"/>
                              <a:gd name="connsiteX11" fmla="*/ 347597 w 1459282"/>
                              <a:gd name="connsiteY11" fmla="*/ 814192 h 1290181"/>
                              <a:gd name="connsiteX12" fmla="*/ 388307 w 1459282"/>
                              <a:gd name="connsiteY12" fmla="*/ 832981 h 1290181"/>
                              <a:gd name="connsiteX13" fmla="*/ 429017 w 1459282"/>
                              <a:gd name="connsiteY13" fmla="*/ 820455 h 1290181"/>
                              <a:gd name="connsiteX14" fmla="*/ 457200 w 1459282"/>
                              <a:gd name="connsiteY14" fmla="*/ 845507 h 1290181"/>
                              <a:gd name="connsiteX15" fmla="*/ 485384 w 1459282"/>
                              <a:gd name="connsiteY15" fmla="*/ 820455 h 1290181"/>
                              <a:gd name="connsiteX16" fmla="*/ 516699 w 1459282"/>
                              <a:gd name="connsiteY16" fmla="*/ 826718 h 1290181"/>
                              <a:gd name="connsiteX17" fmla="*/ 526093 w 1459282"/>
                              <a:gd name="connsiteY17" fmla="*/ 807929 h 1290181"/>
                              <a:gd name="connsiteX18" fmla="*/ 513567 w 1459282"/>
                              <a:gd name="connsiteY18" fmla="*/ 786008 h 1290181"/>
                              <a:gd name="connsiteX19" fmla="*/ 554277 w 1459282"/>
                              <a:gd name="connsiteY19" fmla="*/ 773482 h 1290181"/>
                              <a:gd name="connsiteX20" fmla="*/ 579329 w 1459282"/>
                              <a:gd name="connsiteY20" fmla="*/ 773482 h 1290181"/>
                              <a:gd name="connsiteX21" fmla="*/ 610644 w 1459282"/>
                              <a:gd name="connsiteY21" fmla="*/ 773482 h 1290181"/>
                              <a:gd name="connsiteX22" fmla="*/ 610644 w 1459282"/>
                              <a:gd name="connsiteY22" fmla="*/ 751562 h 1290181"/>
                              <a:gd name="connsiteX23" fmla="*/ 641959 w 1459282"/>
                              <a:gd name="connsiteY23" fmla="*/ 776614 h 1290181"/>
                              <a:gd name="connsiteX24" fmla="*/ 654485 w 1459282"/>
                              <a:gd name="connsiteY24" fmla="*/ 751562 h 1290181"/>
                              <a:gd name="connsiteX25" fmla="*/ 682669 w 1459282"/>
                              <a:gd name="connsiteY25" fmla="*/ 757825 h 1290181"/>
                              <a:gd name="connsiteX26" fmla="*/ 701458 w 1459282"/>
                              <a:gd name="connsiteY26" fmla="*/ 751562 h 1290181"/>
                              <a:gd name="connsiteX27" fmla="*/ 735904 w 1459282"/>
                              <a:gd name="connsiteY27" fmla="*/ 751562 h 1290181"/>
                              <a:gd name="connsiteX28" fmla="*/ 760956 w 1459282"/>
                              <a:gd name="connsiteY28" fmla="*/ 773482 h 1290181"/>
                              <a:gd name="connsiteX29" fmla="*/ 786008 w 1459282"/>
                              <a:gd name="connsiteY29" fmla="*/ 779745 h 1290181"/>
                              <a:gd name="connsiteX30" fmla="*/ 754693 w 1459282"/>
                              <a:gd name="connsiteY30" fmla="*/ 792271 h 1290181"/>
                              <a:gd name="connsiteX31" fmla="*/ 757825 w 1459282"/>
                              <a:gd name="connsiteY31" fmla="*/ 817323 h 1290181"/>
                              <a:gd name="connsiteX32" fmla="*/ 739036 w 1459282"/>
                              <a:gd name="connsiteY32" fmla="*/ 804797 h 1290181"/>
                              <a:gd name="connsiteX33" fmla="*/ 720247 w 1459282"/>
                              <a:gd name="connsiteY33" fmla="*/ 779745 h 1290181"/>
                              <a:gd name="connsiteX34" fmla="*/ 660748 w 1459282"/>
                              <a:gd name="connsiteY34" fmla="*/ 801666 h 1290181"/>
                              <a:gd name="connsiteX35" fmla="*/ 613776 w 1459282"/>
                              <a:gd name="connsiteY35" fmla="*/ 817323 h 1290181"/>
                              <a:gd name="connsiteX36" fmla="*/ 641959 w 1459282"/>
                              <a:gd name="connsiteY36" fmla="*/ 842376 h 1290181"/>
                              <a:gd name="connsiteX37" fmla="*/ 623170 w 1459282"/>
                              <a:gd name="connsiteY37" fmla="*/ 851770 h 1290181"/>
                              <a:gd name="connsiteX38" fmla="*/ 598118 w 1459282"/>
                              <a:gd name="connsiteY38" fmla="*/ 842376 h 1290181"/>
                              <a:gd name="connsiteX39" fmla="*/ 620039 w 1459282"/>
                              <a:gd name="connsiteY39" fmla="*/ 870559 h 1290181"/>
                              <a:gd name="connsiteX40" fmla="*/ 657617 w 1459282"/>
                              <a:gd name="connsiteY40" fmla="*/ 870559 h 1290181"/>
                              <a:gd name="connsiteX41" fmla="*/ 698326 w 1459282"/>
                              <a:gd name="connsiteY41" fmla="*/ 879954 h 1290181"/>
                              <a:gd name="connsiteX42" fmla="*/ 735904 w 1459282"/>
                              <a:gd name="connsiteY42" fmla="*/ 883085 h 1290181"/>
                              <a:gd name="connsiteX43" fmla="*/ 754693 w 1459282"/>
                              <a:gd name="connsiteY43" fmla="*/ 892480 h 1290181"/>
                              <a:gd name="connsiteX44" fmla="*/ 754693 w 1459282"/>
                              <a:gd name="connsiteY44" fmla="*/ 892480 h 1290181"/>
                              <a:gd name="connsiteX45" fmla="*/ 779745 w 1459282"/>
                              <a:gd name="connsiteY45" fmla="*/ 864296 h 1290181"/>
                              <a:gd name="connsiteX46" fmla="*/ 789140 w 1459282"/>
                              <a:gd name="connsiteY46" fmla="*/ 832981 h 1290181"/>
                              <a:gd name="connsiteX47" fmla="*/ 804797 w 1459282"/>
                              <a:gd name="connsiteY47" fmla="*/ 829849 h 1290181"/>
                              <a:gd name="connsiteX48" fmla="*/ 814192 w 1459282"/>
                              <a:gd name="connsiteY48" fmla="*/ 851770 h 1290181"/>
                              <a:gd name="connsiteX49" fmla="*/ 851770 w 1459282"/>
                              <a:gd name="connsiteY49" fmla="*/ 867428 h 1290181"/>
                              <a:gd name="connsiteX50" fmla="*/ 845507 w 1459282"/>
                              <a:gd name="connsiteY50" fmla="*/ 886217 h 1290181"/>
                              <a:gd name="connsiteX51" fmla="*/ 845507 w 1459282"/>
                              <a:gd name="connsiteY51" fmla="*/ 920663 h 1290181"/>
                              <a:gd name="connsiteX52" fmla="*/ 851770 w 1459282"/>
                              <a:gd name="connsiteY52" fmla="*/ 936321 h 1290181"/>
                              <a:gd name="connsiteX53" fmla="*/ 889348 w 1459282"/>
                              <a:gd name="connsiteY53" fmla="*/ 939452 h 1290181"/>
                              <a:gd name="connsiteX54" fmla="*/ 883085 w 1459282"/>
                              <a:gd name="connsiteY54" fmla="*/ 961373 h 1290181"/>
                              <a:gd name="connsiteX55" fmla="*/ 883085 w 1459282"/>
                              <a:gd name="connsiteY55" fmla="*/ 995819 h 1290181"/>
                              <a:gd name="connsiteX56" fmla="*/ 901874 w 1459282"/>
                              <a:gd name="connsiteY56" fmla="*/ 1011477 h 1290181"/>
                              <a:gd name="connsiteX57" fmla="*/ 945715 w 1459282"/>
                              <a:gd name="connsiteY57" fmla="*/ 1017740 h 1290181"/>
                              <a:gd name="connsiteX58" fmla="*/ 955110 w 1459282"/>
                              <a:gd name="connsiteY58" fmla="*/ 1058449 h 1290181"/>
                              <a:gd name="connsiteX59" fmla="*/ 983293 w 1459282"/>
                              <a:gd name="connsiteY59" fmla="*/ 1061581 h 1290181"/>
                              <a:gd name="connsiteX60" fmla="*/ 977030 w 1459282"/>
                              <a:gd name="connsiteY60" fmla="*/ 1086633 h 1290181"/>
                              <a:gd name="connsiteX61" fmla="*/ 998951 w 1459282"/>
                              <a:gd name="connsiteY61" fmla="*/ 1102291 h 1290181"/>
                              <a:gd name="connsiteX62" fmla="*/ 1036529 w 1459282"/>
                              <a:gd name="connsiteY62" fmla="*/ 1105422 h 1290181"/>
                              <a:gd name="connsiteX63" fmla="*/ 1052187 w 1459282"/>
                              <a:gd name="connsiteY63" fmla="*/ 1117948 h 1290181"/>
                              <a:gd name="connsiteX64" fmla="*/ 1033397 w 1459282"/>
                              <a:gd name="connsiteY64" fmla="*/ 1130474 h 1290181"/>
                              <a:gd name="connsiteX65" fmla="*/ 1033397 w 1459282"/>
                              <a:gd name="connsiteY65" fmla="*/ 1130474 h 1290181"/>
                              <a:gd name="connsiteX66" fmla="*/ 1017740 w 1459282"/>
                              <a:gd name="connsiteY66" fmla="*/ 1152395 h 1290181"/>
                              <a:gd name="connsiteX67" fmla="*/ 1042792 w 1459282"/>
                              <a:gd name="connsiteY67" fmla="*/ 1168052 h 1290181"/>
                              <a:gd name="connsiteX68" fmla="*/ 1049055 w 1459282"/>
                              <a:gd name="connsiteY68" fmla="*/ 1189973 h 1290181"/>
                              <a:gd name="connsiteX69" fmla="*/ 1039661 w 1459282"/>
                              <a:gd name="connsiteY69" fmla="*/ 1205630 h 1290181"/>
                              <a:gd name="connsiteX70" fmla="*/ 1052187 w 1459282"/>
                              <a:gd name="connsiteY70" fmla="*/ 1230682 h 1290181"/>
                              <a:gd name="connsiteX71" fmla="*/ 1061581 w 1459282"/>
                              <a:gd name="connsiteY71" fmla="*/ 1268260 h 1290181"/>
                              <a:gd name="connsiteX72" fmla="*/ 1105422 w 1459282"/>
                              <a:gd name="connsiteY72" fmla="*/ 1290181 h 1290181"/>
                              <a:gd name="connsiteX73" fmla="*/ 1096028 w 1459282"/>
                              <a:gd name="connsiteY73" fmla="*/ 1265129 h 1290181"/>
                              <a:gd name="connsiteX74" fmla="*/ 1086633 w 1459282"/>
                              <a:gd name="connsiteY74" fmla="*/ 1224419 h 1290181"/>
                              <a:gd name="connsiteX75" fmla="*/ 1074107 w 1459282"/>
                              <a:gd name="connsiteY75" fmla="*/ 1193104 h 1290181"/>
                              <a:gd name="connsiteX76" fmla="*/ 1070976 w 1459282"/>
                              <a:gd name="connsiteY76" fmla="*/ 1161789 h 1290181"/>
                              <a:gd name="connsiteX77" fmla="*/ 1058450 w 1459282"/>
                              <a:gd name="connsiteY77" fmla="*/ 1130474 h 1290181"/>
                              <a:gd name="connsiteX78" fmla="*/ 1067844 w 1459282"/>
                              <a:gd name="connsiteY78" fmla="*/ 1099159 h 1290181"/>
                              <a:gd name="connsiteX79" fmla="*/ 1058450 w 1459282"/>
                              <a:gd name="connsiteY79" fmla="*/ 1074107 h 1290181"/>
                              <a:gd name="connsiteX80" fmla="*/ 1039661 w 1459282"/>
                              <a:gd name="connsiteY80" fmla="*/ 1083502 h 1290181"/>
                              <a:gd name="connsiteX81" fmla="*/ 1020871 w 1459282"/>
                              <a:gd name="connsiteY81" fmla="*/ 1067844 h 1290181"/>
                              <a:gd name="connsiteX82" fmla="*/ 1005214 w 1459282"/>
                              <a:gd name="connsiteY82" fmla="*/ 1049055 h 1290181"/>
                              <a:gd name="connsiteX83" fmla="*/ 1459282 w 1459282"/>
                              <a:gd name="connsiteY83" fmla="*/ 432148 h 1290181"/>
                              <a:gd name="connsiteX84" fmla="*/ 1434230 w 1459282"/>
                              <a:gd name="connsiteY84" fmla="*/ 378913 h 1290181"/>
                              <a:gd name="connsiteX85" fmla="*/ 1412310 w 1459282"/>
                              <a:gd name="connsiteY85" fmla="*/ 344466 h 1290181"/>
                              <a:gd name="connsiteX86" fmla="*/ 1390389 w 1459282"/>
                              <a:gd name="connsiteY86" fmla="*/ 341334 h 1290181"/>
                              <a:gd name="connsiteX87" fmla="*/ 1346548 w 1459282"/>
                              <a:gd name="connsiteY87" fmla="*/ 303756 h 1290181"/>
                              <a:gd name="connsiteX88" fmla="*/ 1327759 w 1459282"/>
                              <a:gd name="connsiteY88" fmla="*/ 275573 h 1290181"/>
                              <a:gd name="connsiteX89" fmla="*/ 1324628 w 1459282"/>
                              <a:gd name="connsiteY89" fmla="*/ 231732 h 1290181"/>
                              <a:gd name="connsiteX90" fmla="*/ 1287050 w 1459282"/>
                              <a:gd name="connsiteY90" fmla="*/ 222337 h 1290181"/>
                              <a:gd name="connsiteX91" fmla="*/ 1287050 w 1459282"/>
                              <a:gd name="connsiteY91" fmla="*/ 222337 h 1290181"/>
                              <a:gd name="connsiteX92" fmla="*/ 1261997 w 1459282"/>
                              <a:gd name="connsiteY92" fmla="*/ 209811 h 1290181"/>
                              <a:gd name="connsiteX93" fmla="*/ 1268261 w 1459282"/>
                              <a:gd name="connsiteY93" fmla="*/ 191022 h 1290181"/>
                              <a:gd name="connsiteX94" fmla="*/ 1265129 w 1459282"/>
                              <a:gd name="connsiteY94" fmla="*/ 159707 h 1290181"/>
                              <a:gd name="connsiteX95" fmla="*/ 1240077 w 1459282"/>
                              <a:gd name="connsiteY95" fmla="*/ 137786 h 1290181"/>
                              <a:gd name="connsiteX96" fmla="*/ 1230682 w 1459282"/>
                              <a:gd name="connsiteY96" fmla="*/ 144049 h 1290181"/>
                              <a:gd name="connsiteX97" fmla="*/ 1218156 w 1459282"/>
                              <a:gd name="connsiteY97" fmla="*/ 137786 h 1290181"/>
                              <a:gd name="connsiteX98" fmla="*/ 1233814 w 1459282"/>
                              <a:gd name="connsiteY98" fmla="*/ 112734 h 1290181"/>
                              <a:gd name="connsiteX99" fmla="*/ 1218156 w 1459282"/>
                              <a:gd name="connsiteY99" fmla="*/ 106471 h 1290181"/>
                              <a:gd name="connsiteX100" fmla="*/ 1205630 w 1459282"/>
                              <a:gd name="connsiteY100" fmla="*/ 125260 h 1290181"/>
                              <a:gd name="connsiteX101" fmla="*/ 1193104 w 1459282"/>
                              <a:gd name="connsiteY101" fmla="*/ 112734 h 1290181"/>
                              <a:gd name="connsiteX102" fmla="*/ 1205630 w 1459282"/>
                              <a:gd name="connsiteY102" fmla="*/ 90814 h 1290181"/>
                              <a:gd name="connsiteX103" fmla="*/ 1221288 w 1459282"/>
                              <a:gd name="connsiteY103" fmla="*/ 87682 h 1290181"/>
                              <a:gd name="connsiteX104" fmla="*/ 1221288 w 1459282"/>
                              <a:gd name="connsiteY104" fmla="*/ 72025 h 1290181"/>
                              <a:gd name="connsiteX105" fmla="*/ 1199367 w 1459282"/>
                              <a:gd name="connsiteY105" fmla="*/ 68893 h 1290181"/>
                              <a:gd name="connsiteX106" fmla="*/ 1177447 w 1459282"/>
                              <a:gd name="connsiteY106" fmla="*/ 78288 h 1290181"/>
                              <a:gd name="connsiteX107" fmla="*/ 1146132 w 1459282"/>
                              <a:gd name="connsiteY107" fmla="*/ 56367 h 1290181"/>
                              <a:gd name="connsiteX108" fmla="*/ 1143000 w 1459282"/>
                              <a:gd name="connsiteY108" fmla="*/ 40710 h 1290181"/>
                              <a:gd name="connsiteX109" fmla="*/ 1117948 w 1459282"/>
                              <a:gd name="connsiteY109" fmla="*/ 40710 h 1290181"/>
                              <a:gd name="connsiteX110" fmla="*/ 1102291 w 1459282"/>
                              <a:gd name="connsiteY110" fmla="*/ 56367 h 1290181"/>
                              <a:gd name="connsiteX111" fmla="*/ 1092896 w 1459282"/>
                              <a:gd name="connsiteY111" fmla="*/ 59499 h 1290181"/>
                              <a:gd name="connsiteX112" fmla="*/ 1083502 w 1459282"/>
                              <a:gd name="connsiteY112" fmla="*/ 37578 h 1290181"/>
                              <a:gd name="connsiteX113" fmla="*/ 1070976 w 1459282"/>
                              <a:gd name="connsiteY113" fmla="*/ 25052 h 1290181"/>
                              <a:gd name="connsiteX114" fmla="*/ 1030266 w 1459282"/>
                              <a:gd name="connsiteY114" fmla="*/ 15658 h 1290181"/>
                              <a:gd name="connsiteX115" fmla="*/ 977030 w 1459282"/>
                              <a:gd name="connsiteY115" fmla="*/ 15658 h 1290181"/>
                              <a:gd name="connsiteX116" fmla="*/ 942584 w 1459282"/>
                              <a:gd name="connsiteY116" fmla="*/ 37578 h 1290181"/>
                              <a:gd name="connsiteX117" fmla="*/ 920663 w 1459282"/>
                              <a:gd name="connsiteY117" fmla="*/ 25052 h 1290181"/>
                              <a:gd name="connsiteX118" fmla="*/ 889348 w 1459282"/>
                              <a:gd name="connsiteY118" fmla="*/ 6263 h 1290181"/>
                              <a:gd name="connsiteX119" fmla="*/ 858033 w 1459282"/>
                              <a:gd name="connsiteY119" fmla="*/ 0 h 1290181"/>
                              <a:gd name="connsiteX120" fmla="*/ 820455 w 1459282"/>
                              <a:gd name="connsiteY120" fmla="*/ 9395 h 1290181"/>
                              <a:gd name="connsiteX121" fmla="*/ 814192 w 1459282"/>
                              <a:gd name="connsiteY121" fmla="*/ 81419 h 1290181"/>
                              <a:gd name="connsiteX122" fmla="*/ 811061 w 1459282"/>
                              <a:gd name="connsiteY122" fmla="*/ 106471 h 1290181"/>
                              <a:gd name="connsiteX123" fmla="*/ 786008 w 1459282"/>
                              <a:gd name="connsiteY123" fmla="*/ 118997 h 1290181"/>
                              <a:gd name="connsiteX124" fmla="*/ 792271 w 1459282"/>
                              <a:gd name="connsiteY124" fmla="*/ 150313 h 1290181"/>
                              <a:gd name="connsiteX125" fmla="*/ 817324 w 1459282"/>
                              <a:gd name="connsiteY125" fmla="*/ 181628 h 1290181"/>
                              <a:gd name="connsiteX126" fmla="*/ 804797 w 1459282"/>
                              <a:gd name="connsiteY126" fmla="*/ 178496 h 1290181"/>
                              <a:gd name="connsiteX127" fmla="*/ 804797 w 1459282"/>
                              <a:gd name="connsiteY127" fmla="*/ 197285 h 1290181"/>
                              <a:gd name="connsiteX128" fmla="*/ 826718 w 1459282"/>
                              <a:gd name="connsiteY128" fmla="*/ 219206 h 1290181"/>
                              <a:gd name="connsiteX129" fmla="*/ 836113 w 1459282"/>
                              <a:gd name="connsiteY129" fmla="*/ 237995 h 1290181"/>
                              <a:gd name="connsiteX130" fmla="*/ 829850 w 1459282"/>
                              <a:gd name="connsiteY130" fmla="*/ 250521 h 1290181"/>
                              <a:gd name="connsiteX131" fmla="*/ 795403 w 1459282"/>
                              <a:gd name="connsiteY131" fmla="*/ 228600 h 1290181"/>
                              <a:gd name="connsiteX132" fmla="*/ 779745 w 1459282"/>
                              <a:gd name="connsiteY132" fmla="*/ 216074 h 1290181"/>
                              <a:gd name="connsiteX133" fmla="*/ 757825 w 1459282"/>
                              <a:gd name="connsiteY133" fmla="*/ 219206 h 1290181"/>
                              <a:gd name="connsiteX134" fmla="*/ 748430 w 1459282"/>
                              <a:gd name="connsiteY134" fmla="*/ 200417 h 1290181"/>
                              <a:gd name="connsiteX135" fmla="*/ 723378 w 1459282"/>
                              <a:gd name="connsiteY135" fmla="*/ 165970 h 1290181"/>
                              <a:gd name="connsiteX136" fmla="*/ 723378 w 1459282"/>
                              <a:gd name="connsiteY136" fmla="*/ 147181 h 1290181"/>
                              <a:gd name="connsiteX137" fmla="*/ 742167 w 1459282"/>
                              <a:gd name="connsiteY137" fmla="*/ 134655 h 1290181"/>
                              <a:gd name="connsiteX138" fmla="*/ 698326 w 1459282"/>
                              <a:gd name="connsiteY138" fmla="*/ 97077 h 1290181"/>
                              <a:gd name="connsiteX139" fmla="*/ 682669 w 1459282"/>
                              <a:gd name="connsiteY139" fmla="*/ 112734 h 1290181"/>
                              <a:gd name="connsiteX140" fmla="*/ 604381 w 1459282"/>
                              <a:gd name="connsiteY140" fmla="*/ 68893 h 1290181"/>
                              <a:gd name="connsiteX141" fmla="*/ 594987 w 1459282"/>
                              <a:gd name="connsiteY141" fmla="*/ 90814 h 1290181"/>
                              <a:gd name="connsiteX142" fmla="*/ 604381 w 1459282"/>
                              <a:gd name="connsiteY142" fmla="*/ 125260 h 1290181"/>
                              <a:gd name="connsiteX143" fmla="*/ 604381 w 1459282"/>
                              <a:gd name="connsiteY143" fmla="*/ 144049 h 1290181"/>
                              <a:gd name="connsiteX144" fmla="*/ 582461 w 1459282"/>
                              <a:gd name="connsiteY144" fmla="*/ 115866 h 1290181"/>
                              <a:gd name="connsiteX145" fmla="*/ 560540 w 1459282"/>
                              <a:gd name="connsiteY145" fmla="*/ 165970 h 1290181"/>
                              <a:gd name="connsiteX146" fmla="*/ 579329 w 1459282"/>
                              <a:gd name="connsiteY146" fmla="*/ 209811 h 1290181"/>
                              <a:gd name="connsiteX147" fmla="*/ 604381 w 1459282"/>
                              <a:gd name="connsiteY147" fmla="*/ 219206 h 1290181"/>
                              <a:gd name="connsiteX148" fmla="*/ 616907 w 1459282"/>
                              <a:gd name="connsiteY148" fmla="*/ 241126 h 1290181"/>
                              <a:gd name="connsiteX149" fmla="*/ 626302 w 1459282"/>
                              <a:gd name="connsiteY149" fmla="*/ 275573 h 1290181"/>
                              <a:gd name="connsiteX150" fmla="*/ 641959 w 1459282"/>
                              <a:gd name="connsiteY150" fmla="*/ 256784 h 1290181"/>
                              <a:gd name="connsiteX151" fmla="*/ 660748 w 1459282"/>
                              <a:gd name="connsiteY151" fmla="*/ 275573 h 1290181"/>
                              <a:gd name="connsiteX152" fmla="*/ 679537 w 1459282"/>
                              <a:gd name="connsiteY152" fmla="*/ 278704 h 1290181"/>
                              <a:gd name="connsiteX153" fmla="*/ 679537 w 1459282"/>
                              <a:gd name="connsiteY153" fmla="*/ 278704 h 1290181"/>
                              <a:gd name="connsiteX154" fmla="*/ 670143 w 1459282"/>
                              <a:gd name="connsiteY154" fmla="*/ 303756 h 1290181"/>
                              <a:gd name="connsiteX155" fmla="*/ 654485 w 1459282"/>
                              <a:gd name="connsiteY155" fmla="*/ 300625 h 1290181"/>
                              <a:gd name="connsiteX156" fmla="*/ 645091 w 1459282"/>
                              <a:gd name="connsiteY156" fmla="*/ 319414 h 1290181"/>
                              <a:gd name="connsiteX157" fmla="*/ 629433 w 1459282"/>
                              <a:gd name="connsiteY157" fmla="*/ 335071 h 1290181"/>
                              <a:gd name="connsiteX158" fmla="*/ 629433 w 1459282"/>
                              <a:gd name="connsiteY158" fmla="*/ 335071 h 1290181"/>
                              <a:gd name="connsiteX159" fmla="*/ 579329 w 1459282"/>
                              <a:gd name="connsiteY159" fmla="*/ 344466 h 1290181"/>
                              <a:gd name="connsiteX160" fmla="*/ 566803 w 1459282"/>
                              <a:gd name="connsiteY160" fmla="*/ 335071 h 1290181"/>
                              <a:gd name="connsiteX161" fmla="*/ 566803 w 1459282"/>
                              <a:gd name="connsiteY161" fmla="*/ 335071 h 1290181"/>
                              <a:gd name="connsiteX162" fmla="*/ 551145 w 1459282"/>
                              <a:gd name="connsiteY162" fmla="*/ 316282 h 1290181"/>
                              <a:gd name="connsiteX163" fmla="*/ 532356 w 1459282"/>
                              <a:gd name="connsiteY163" fmla="*/ 322545 h 1290181"/>
                              <a:gd name="connsiteX164" fmla="*/ 497910 w 1459282"/>
                              <a:gd name="connsiteY164" fmla="*/ 300625 h 1290181"/>
                              <a:gd name="connsiteX165" fmla="*/ 510436 w 1459282"/>
                              <a:gd name="connsiteY165" fmla="*/ 288099 h 1290181"/>
                              <a:gd name="connsiteX166" fmla="*/ 491647 w 1459282"/>
                              <a:gd name="connsiteY166" fmla="*/ 272441 h 1290181"/>
                              <a:gd name="connsiteX167" fmla="*/ 466595 w 1459282"/>
                              <a:gd name="connsiteY167" fmla="*/ 278704 h 1290181"/>
                              <a:gd name="connsiteX168" fmla="*/ 444674 w 1459282"/>
                              <a:gd name="connsiteY168" fmla="*/ 291230 h 1290181"/>
                              <a:gd name="connsiteX169" fmla="*/ 413359 w 1459282"/>
                              <a:gd name="connsiteY169" fmla="*/ 272441 h 1290181"/>
                              <a:gd name="connsiteX170" fmla="*/ 375781 w 1459282"/>
                              <a:gd name="connsiteY170" fmla="*/ 297493 h 1290181"/>
                              <a:gd name="connsiteX171" fmla="*/ 344466 w 1459282"/>
                              <a:gd name="connsiteY171" fmla="*/ 278704 h 1290181"/>
                              <a:gd name="connsiteX172" fmla="*/ 341334 w 1459282"/>
                              <a:gd name="connsiteY172" fmla="*/ 335071 h 1290181"/>
                              <a:gd name="connsiteX173" fmla="*/ 338203 w 1459282"/>
                              <a:gd name="connsiteY173" fmla="*/ 369518 h 1290181"/>
                              <a:gd name="connsiteX174" fmla="*/ 353861 w 1459282"/>
                              <a:gd name="connsiteY174" fmla="*/ 403965 h 1290181"/>
                              <a:gd name="connsiteX175" fmla="*/ 344466 w 1459282"/>
                              <a:gd name="connsiteY175" fmla="*/ 413359 h 1290181"/>
                              <a:gd name="connsiteX176" fmla="*/ 338203 w 1459282"/>
                              <a:gd name="connsiteY176" fmla="*/ 385176 h 1290181"/>
                              <a:gd name="connsiteX177" fmla="*/ 338203 w 1459282"/>
                              <a:gd name="connsiteY177" fmla="*/ 385176 h 1290181"/>
                              <a:gd name="connsiteX178" fmla="*/ 303756 w 1459282"/>
                              <a:gd name="connsiteY178" fmla="*/ 375781 h 1290181"/>
                              <a:gd name="connsiteX179" fmla="*/ 288099 w 1459282"/>
                              <a:gd name="connsiteY179" fmla="*/ 422754 h 1290181"/>
                              <a:gd name="connsiteX180" fmla="*/ 288099 w 1459282"/>
                              <a:gd name="connsiteY180" fmla="*/ 441543 h 1290181"/>
                              <a:gd name="connsiteX181" fmla="*/ 319414 w 1459282"/>
                              <a:gd name="connsiteY181" fmla="*/ 469726 h 1290181"/>
                              <a:gd name="connsiteX182" fmla="*/ 319414 w 1459282"/>
                              <a:gd name="connsiteY182" fmla="*/ 469726 h 1290181"/>
                              <a:gd name="connsiteX183" fmla="*/ 356992 w 1459282"/>
                              <a:gd name="connsiteY183" fmla="*/ 454069 h 1290181"/>
                              <a:gd name="connsiteX184" fmla="*/ 366387 w 1459282"/>
                              <a:gd name="connsiteY184" fmla="*/ 469726 h 1290181"/>
                              <a:gd name="connsiteX185" fmla="*/ 335071 w 1459282"/>
                              <a:gd name="connsiteY185" fmla="*/ 501041 h 1290181"/>
                              <a:gd name="connsiteX186" fmla="*/ 316282 w 1459282"/>
                              <a:gd name="connsiteY186" fmla="*/ 522962 h 1290181"/>
                              <a:gd name="connsiteX187" fmla="*/ 306888 w 1459282"/>
                              <a:gd name="connsiteY187" fmla="*/ 535488 h 1290181"/>
                              <a:gd name="connsiteX188" fmla="*/ 294362 w 1459282"/>
                              <a:gd name="connsiteY188" fmla="*/ 538619 h 1290181"/>
                              <a:gd name="connsiteX189" fmla="*/ 269310 w 1459282"/>
                              <a:gd name="connsiteY189" fmla="*/ 566803 h 1290181"/>
                              <a:gd name="connsiteX190" fmla="*/ 284967 w 1459282"/>
                              <a:gd name="connsiteY190" fmla="*/ 579329 h 1290181"/>
                              <a:gd name="connsiteX191" fmla="*/ 319414 w 1459282"/>
                              <a:gd name="connsiteY191" fmla="*/ 576197 h 1290181"/>
                              <a:gd name="connsiteX192" fmla="*/ 325677 w 1459282"/>
                              <a:gd name="connsiteY192" fmla="*/ 591855 h 1290181"/>
                              <a:gd name="connsiteX193" fmla="*/ 331940 w 1459282"/>
                              <a:gd name="connsiteY193" fmla="*/ 623170 h 1290181"/>
                              <a:gd name="connsiteX194" fmla="*/ 344466 w 1459282"/>
                              <a:gd name="connsiteY194" fmla="*/ 645091 h 1290181"/>
                              <a:gd name="connsiteX195" fmla="*/ 331940 w 1459282"/>
                              <a:gd name="connsiteY195" fmla="*/ 682669 h 1290181"/>
                              <a:gd name="connsiteX196" fmla="*/ 369518 w 1459282"/>
                              <a:gd name="connsiteY196" fmla="*/ 657617 h 1290181"/>
                              <a:gd name="connsiteX197" fmla="*/ 388307 w 1459282"/>
                              <a:gd name="connsiteY197" fmla="*/ 657617 h 1290181"/>
                              <a:gd name="connsiteX198" fmla="*/ 375781 w 1459282"/>
                              <a:gd name="connsiteY198" fmla="*/ 682669 h 1290181"/>
                              <a:gd name="connsiteX199" fmla="*/ 410228 w 1459282"/>
                              <a:gd name="connsiteY199" fmla="*/ 713984 h 1290181"/>
                              <a:gd name="connsiteX200" fmla="*/ 375781 w 1459282"/>
                              <a:gd name="connsiteY200" fmla="*/ 723378 h 1290181"/>
                              <a:gd name="connsiteX201" fmla="*/ 363255 w 1459282"/>
                              <a:gd name="connsiteY201" fmla="*/ 726510 h 1290181"/>
                              <a:gd name="connsiteX202" fmla="*/ 341334 w 1459282"/>
                              <a:gd name="connsiteY202" fmla="*/ 745299 h 1290181"/>
                              <a:gd name="connsiteX203" fmla="*/ 316282 w 1459282"/>
                              <a:gd name="connsiteY203" fmla="*/ 770351 h 1290181"/>
                              <a:gd name="connsiteX204" fmla="*/ 281836 w 1459282"/>
                              <a:gd name="connsiteY204" fmla="*/ 751562 h 1290181"/>
                              <a:gd name="connsiteX205" fmla="*/ 256784 w 1459282"/>
                              <a:gd name="connsiteY205" fmla="*/ 770351 h 1290181"/>
                              <a:gd name="connsiteX206" fmla="*/ 222337 w 1459282"/>
                              <a:gd name="connsiteY206" fmla="*/ 754693 h 1290181"/>
                              <a:gd name="connsiteX207" fmla="*/ 184759 w 1459282"/>
                              <a:gd name="connsiteY207" fmla="*/ 739036 h 1290181"/>
                              <a:gd name="connsiteX208" fmla="*/ 137787 w 1459282"/>
                              <a:gd name="connsiteY208" fmla="*/ 754693 h 1290181"/>
                              <a:gd name="connsiteX209" fmla="*/ 122129 w 1459282"/>
                              <a:gd name="connsiteY209" fmla="*/ 735904 h 1290181"/>
                              <a:gd name="connsiteX210" fmla="*/ 112734 w 1459282"/>
                              <a:gd name="connsiteY210" fmla="*/ 713984 h 1290181"/>
                              <a:gd name="connsiteX211" fmla="*/ 100208 w 1459282"/>
                              <a:gd name="connsiteY211" fmla="*/ 710852 h 1290181"/>
                              <a:gd name="connsiteX212" fmla="*/ 68893 w 1459282"/>
                              <a:gd name="connsiteY212" fmla="*/ 720247 h 1290181"/>
                              <a:gd name="connsiteX213" fmla="*/ 0 w 1459282"/>
                              <a:gd name="connsiteY213" fmla="*/ 657617 h 1290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  <a:cxn ang="0">
                                <a:pos x="connsiteX189" y="connsiteY189"/>
                              </a:cxn>
                              <a:cxn ang="0">
                                <a:pos x="connsiteX190" y="connsiteY190"/>
                              </a:cxn>
                              <a:cxn ang="0">
                                <a:pos x="connsiteX191" y="connsiteY191"/>
                              </a:cxn>
                              <a:cxn ang="0">
                                <a:pos x="connsiteX192" y="connsiteY192"/>
                              </a:cxn>
                              <a:cxn ang="0">
                                <a:pos x="connsiteX193" y="connsiteY193"/>
                              </a:cxn>
                              <a:cxn ang="0">
                                <a:pos x="connsiteX194" y="connsiteY194"/>
                              </a:cxn>
                              <a:cxn ang="0">
                                <a:pos x="connsiteX195" y="connsiteY195"/>
                              </a:cxn>
                              <a:cxn ang="0">
                                <a:pos x="connsiteX196" y="connsiteY196"/>
                              </a:cxn>
                              <a:cxn ang="0">
                                <a:pos x="connsiteX197" y="connsiteY197"/>
                              </a:cxn>
                              <a:cxn ang="0">
                                <a:pos x="connsiteX198" y="connsiteY198"/>
                              </a:cxn>
                              <a:cxn ang="0">
                                <a:pos x="connsiteX199" y="connsiteY199"/>
                              </a:cxn>
                              <a:cxn ang="0">
                                <a:pos x="connsiteX200" y="connsiteY200"/>
                              </a:cxn>
                              <a:cxn ang="0">
                                <a:pos x="connsiteX201" y="connsiteY201"/>
                              </a:cxn>
                              <a:cxn ang="0">
                                <a:pos x="connsiteX202" y="connsiteY202"/>
                              </a:cxn>
                              <a:cxn ang="0">
                                <a:pos x="connsiteX203" y="connsiteY203"/>
                              </a:cxn>
                              <a:cxn ang="0">
                                <a:pos x="connsiteX204" y="connsiteY204"/>
                              </a:cxn>
                              <a:cxn ang="0">
                                <a:pos x="connsiteX205" y="connsiteY205"/>
                              </a:cxn>
                              <a:cxn ang="0">
                                <a:pos x="connsiteX206" y="connsiteY206"/>
                              </a:cxn>
                              <a:cxn ang="0">
                                <a:pos x="connsiteX207" y="connsiteY207"/>
                              </a:cxn>
                              <a:cxn ang="0">
                                <a:pos x="connsiteX208" y="connsiteY208"/>
                              </a:cxn>
                              <a:cxn ang="0">
                                <a:pos x="connsiteX209" y="connsiteY209"/>
                              </a:cxn>
                              <a:cxn ang="0">
                                <a:pos x="connsiteX210" y="connsiteY210"/>
                              </a:cxn>
                              <a:cxn ang="0">
                                <a:pos x="connsiteX211" y="connsiteY211"/>
                              </a:cxn>
                              <a:cxn ang="0">
                                <a:pos x="connsiteX212" y="connsiteY212"/>
                              </a:cxn>
                              <a:cxn ang="0">
                                <a:pos x="connsiteX213" y="connsiteY213"/>
                              </a:cxn>
                            </a:cxnLst>
                            <a:rect l="l" t="t" r="r" b="b"/>
                            <a:pathLst>
                              <a:path w="1459282" h="1290181">
                                <a:moveTo>
                                  <a:pt x="0" y="657617"/>
                                </a:moveTo>
                                <a:lnTo>
                                  <a:pt x="28184" y="713984"/>
                                </a:lnTo>
                                <a:lnTo>
                                  <a:pt x="68893" y="742167"/>
                                </a:lnTo>
                                <a:lnTo>
                                  <a:pt x="97077" y="754693"/>
                                </a:lnTo>
                                <a:lnTo>
                                  <a:pt x="140918" y="786008"/>
                                </a:lnTo>
                                <a:lnTo>
                                  <a:pt x="140918" y="786008"/>
                                </a:lnTo>
                                <a:lnTo>
                                  <a:pt x="228600" y="832981"/>
                                </a:lnTo>
                                <a:lnTo>
                                  <a:pt x="237995" y="820455"/>
                                </a:lnTo>
                                <a:lnTo>
                                  <a:pt x="263047" y="829849"/>
                                </a:lnTo>
                                <a:lnTo>
                                  <a:pt x="278704" y="817323"/>
                                </a:lnTo>
                                <a:lnTo>
                                  <a:pt x="316282" y="832981"/>
                                </a:lnTo>
                                <a:lnTo>
                                  <a:pt x="347597" y="814192"/>
                                </a:lnTo>
                                <a:lnTo>
                                  <a:pt x="388307" y="832981"/>
                                </a:lnTo>
                                <a:lnTo>
                                  <a:pt x="429017" y="820455"/>
                                </a:lnTo>
                                <a:lnTo>
                                  <a:pt x="457200" y="845507"/>
                                </a:lnTo>
                                <a:lnTo>
                                  <a:pt x="485384" y="820455"/>
                                </a:lnTo>
                                <a:lnTo>
                                  <a:pt x="516699" y="826718"/>
                                </a:lnTo>
                                <a:lnTo>
                                  <a:pt x="526093" y="807929"/>
                                </a:lnTo>
                                <a:lnTo>
                                  <a:pt x="513567" y="786008"/>
                                </a:lnTo>
                                <a:lnTo>
                                  <a:pt x="554277" y="773482"/>
                                </a:lnTo>
                                <a:lnTo>
                                  <a:pt x="579329" y="773482"/>
                                </a:lnTo>
                                <a:lnTo>
                                  <a:pt x="610644" y="773482"/>
                                </a:lnTo>
                                <a:lnTo>
                                  <a:pt x="610644" y="751562"/>
                                </a:lnTo>
                                <a:lnTo>
                                  <a:pt x="641959" y="776614"/>
                                </a:lnTo>
                                <a:lnTo>
                                  <a:pt x="654485" y="751562"/>
                                </a:lnTo>
                                <a:lnTo>
                                  <a:pt x="682669" y="757825"/>
                                </a:lnTo>
                                <a:lnTo>
                                  <a:pt x="701458" y="751562"/>
                                </a:lnTo>
                                <a:lnTo>
                                  <a:pt x="735904" y="751562"/>
                                </a:lnTo>
                                <a:lnTo>
                                  <a:pt x="760956" y="773482"/>
                                </a:lnTo>
                                <a:lnTo>
                                  <a:pt x="786008" y="779745"/>
                                </a:lnTo>
                                <a:lnTo>
                                  <a:pt x="754693" y="792271"/>
                                </a:lnTo>
                                <a:lnTo>
                                  <a:pt x="757825" y="817323"/>
                                </a:lnTo>
                                <a:lnTo>
                                  <a:pt x="739036" y="804797"/>
                                </a:lnTo>
                                <a:lnTo>
                                  <a:pt x="720247" y="779745"/>
                                </a:lnTo>
                                <a:lnTo>
                                  <a:pt x="660748" y="801666"/>
                                </a:lnTo>
                                <a:lnTo>
                                  <a:pt x="613776" y="817323"/>
                                </a:lnTo>
                                <a:lnTo>
                                  <a:pt x="641959" y="842376"/>
                                </a:lnTo>
                                <a:lnTo>
                                  <a:pt x="623170" y="851770"/>
                                </a:lnTo>
                                <a:lnTo>
                                  <a:pt x="598118" y="842376"/>
                                </a:lnTo>
                                <a:lnTo>
                                  <a:pt x="620039" y="870559"/>
                                </a:lnTo>
                                <a:lnTo>
                                  <a:pt x="657617" y="870559"/>
                                </a:lnTo>
                                <a:lnTo>
                                  <a:pt x="698326" y="879954"/>
                                </a:lnTo>
                                <a:lnTo>
                                  <a:pt x="735904" y="883085"/>
                                </a:lnTo>
                                <a:lnTo>
                                  <a:pt x="754693" y="892480"/>
                                </a:lnTo>
                                <a:lnTo>
                                  <a:pt x="754693" y="892480"/>
                                </a:lnTo>
                                <a:lnTo>
                                  <a:pt x="779745" y="864296"/>
                                </a:lnTo>
                                <a:lnTo>
                                  <a:pt x="789140" y="832981"/>
                                </a:lnTo>
                                <a:lnTo>
                                  <a:pt x="804797" y="829849"/>
                                </a:lnTo>
                                <a:lnTo>
                                  <a:pt x="814192" y="851770"/>
                                </a:lnTo>
                                <a:lnTo>
                                  <a:pt x="851770" y="867428"/>
                                </a:lnTo>
                                <a:lnTo>
                                  <a:pt x="845507" y="886217"/>
                                </a:lnTo>
                                <a:lnTo>
                                  <a:pt x="845507" y="920663"/>
                                </a:lnTo>
                                <a:lnTo>
                                  <a:pt x="851770" y="936321"/>
                                </a:lnTo>
                                <a:lnTo>
                                  <a:pt x="889348" y="939452"/>
                                </a:lnTo>
                                <a:lnTo>
                                  <a:pt x="883085" y="961373"/>
                                </a:lnTo>
                                <a:lnTo>
                                  <a:pt x="883085" y="995819"/>
                                </a:lnTo>
                                <a:lnTo>
                                  <a:pt x="901874" y="1011477"/>
                                </a:lnTo>
                                <a:lnTo>
                                  <a:pt x="945715" y="1017740"/>
                                </a:lnTo>
                                <a:lnTo>
                                  <a:pt x="955110" y="1058449"/>
                                </a:lnTo>
                                <a:lnTo>
                                  <a:pt x="983293" y="1061581"/>
                                </a:lnTo>
                                <a:lnTo>
                                  <a:pt x="977030" y="1086633"/>
                                </a:lnTo>
                                <a:lnTo>
                                  <a:pt x="998951" y="1102291"/>
                                </a:lnTo>
                                <a:lnTo>
                                  <a:pt x="1036529" y="1105422"/>
                                </a:lnTo>
                                <a:lnTo>
                                  <a:pt x="1052187" y="1117948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17740" y="1152395"/>
                                </a:lnTo>
                                <a:lnTo>
                                  <a:pt x="1042792" y="1168052"/>
                                </a:lnTo>
                                <a:lnTo>
                                  <a:pt x="1049055" y="1189973"/>
                                </a:lnTo>
                                <a:lnTo>
                                  <a:pt x="1039661" y="1205630"/>
                                </a:lnTo>
                                <a:lnTo>
                                  <a:pt x="1052187" y="1230682"/>
                                </a:lnTo>
                                <a:lnTo>
                                  <a:pt x="1061581" y="1268260"/>
                                </a:lnTo>
                                <a:lnTo>
                                  <a:pt x="1105422" y="1290181"/>
                                </a:lnTo>
                                <a:lnTo>
                                  <a:pt x="1096028" y="1265129"/>
                                </a:lnTo>
                                <a:lnTo>
                                  <a:pt x="1086633" y="1224419"/>
                                </a:lnTo>
                                <a:lnTo>
                                  <a:pt x="1074107" y="1193104"/>
                                </a:lnTo>
                                <a:lnTo>
                                  <a:pt x="1070976" y="1161789"/>
                                </a:lnTo>
                                <a:lnTo>
                                  <a:pt x="1058450" y="1130474"/>
                                </a:lnTo>
                                <a:lnTo>
                                  <a:pt x="1067844" y="1099159"/>
                                </a:lnTo>
                                <a:lnTo>
                                  <a:pt x="1058450" y="1074107"/>
                                </a:lnTo>
                                <a:lnTo>
                                  <a:pt x="1039661" y="1083502"/>
                                </a:lnTo>
                                <a:lnTo>
                                  <a:pt x="1020871" y="1067844"/>
                                </a:lnTo>
                                <a:lnTo>
                                  <a:pt x="1005214" y="1049055"/>
                                </a:lnTo>
                                <a:lnTo>
                                  <a:pt x="1459282" y="432148"/>
                                </a:lnTo>
                                <a:lnTo>
                                  <a:pt x="1434230" y="378913"/>
                                </a:lnTo>
                                <a:lnTo>
                                  <a:pt x="1412310" y="344466"/>
                                </a:lnTo>
                                <a:lnTo>
                                  <a:pt x="1390389" y="341334"/>
                                </a:lnTo>
                                <a:lnTo>
                                  <a:pt x="1346548" y="303756"/>
                                </a:lnTo>
                                <a:lnTo>
                                  <a:pt x="1327759" y="275573"/>
                                </a:lnTo>
                                <a:lnTo>
                                  <a:pt x="1324628" y="231732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61997" y="209811"/>
                                </a:lnTo>
                                <a:lnTo>
                                  <a:pt x="1268261" y="191022"/>
                                </a:lnTo>
                                <a:lnTo>
                                  <a:pt x="1265129" y="159707"/>
                                </a:lnTo>
                                <a:lnTo>
                                  <a:pt x="1240077" y="137786"/>
                                </a:lnTo>
                                <a:lnTo>
                                  <a:pt x="1230682" y="144049"/>
                                </a:lnTo>
                                <a:lnTo>
                                  <a:pt x="1218156" y="137786"/>
                                </a:lnTo>
                                <a:lnTo>
                                  <a:pt x="1233814" y="112734"/>
                                </a:lnTo>
                                <a:lnTo>
                                  <a:pt x="1218156" y="106471"/>
                                </a:lnTo>
                                <a:lnTo>
                                  <a:pt x="1205630" y="125260"/>
                                </a:lnTo>
                                <a:lnTo>
                                  <a:pt x="1193104" y="112734"/>
                                </a:lnTo>
                                <a:lnTo>
                                  <a:pt x="1205630" y="90814"/>
                                </a:lnTo>
                                <a:lnTo>
                                  <a:pt x="1221288" y="87682"/>
                                </a:lnTo>
                                <a:lnTo>
                                  <a:pt x="1221288" y="72025"/>
                                </a:lnTo>
                                <a:lnTo>
                                  <a:pt x="1199367" y="68893"/>
                                </a:lnTo>
                                <a:lnTo>
                                  <a:pt x="1177447" y="78288"/>
                                </a:lnTo>
                                <a:lnTo>
                                  <a:pt x="1146132" y="56367"/>
                                </a:lnTo>
                                <a:lnTo>
                                  <a:pt x="1143000" y="40710"/>
                                </a:lnTo>
                                <a:lnTo>
                                  <a:pt x="1117948" y="40710"/>
                                </a:lnTo>
                                <a:lnTo>
                                  <a:pt x="1102291" y="56367"/>
                                </a:lnTo>
                                <a:lnTo>
                                  <a:pt x="1092896" y="59499"/>
                                </a:lnTo>
                                <a:lnTo>
                                  <a:pt x="1083502" y="37578"/>
                                </a:lnTo>
                                <a:lnTo>
                                  <a:pt x="1070976" y="25052"/>
                                </a:lnTo>
                                <a:lnTo>
                                  <a:pt x="1030266" y="15658"/>
                                </a:lnTo>
                                <a:lnTo>
                                  <a:pt x="977030" y="15658"/>
                                </a:lnTo>
                                <a:lnTo>
                                  <a:pt x="942584" y="37578"/>
                                </a:lnTo>
                                <a:lnTo>
                                  <a:pt x="920663" y="25052"/>
                                </a:lnTo>
                                <a:lnTo>
                                  <a:pt x="889348" y="6263"/>
                                </a:lnTo>
                                <a:lnTo>
                                  <a:pt x="858033" y="0"/>
                                </a:lnTo>
                                <a:lnTo>
                                  <a:pt x="820455" y="9395"/>
                                </a:lnTo>
                                <a:lnTo>
                                  <a:pt x="814192" y="81419"/>
                                </a:lnTo>
                                <a:lnTo>
                                  <a:pt x="811061" y="106471"/>
                                </a:lnTo>
                                <a:lnTo>
                                  <a:pt x="786008" y="118997"/>
                                </a:lnTo>
                                <a:lnTo>
                                  <a:pt x="792271" y="150313"/>
                                </a:lnTo>
                                <a:lnTo>
                                  <a:pt x="817324" y="181628"/>
                                </a:lnTo>
                                <a:lnTo>
                                  <a:pt x="804797" y="178496"/>
                                </a:lnTo>
                                <a:lnTo>
                                  <a:pt x="804797" y="197285"/>
                                </a:lnTo>
                                <a:lnTo>
                                  <a:pt x="826718" y="219206"/>
                                </a:lnTo>
                                <a:lnTo>
                                  <a:pt x="836113" y="237995"/>
                                </a:lnTo>
                                <a:lnTo>
                                  <a:pt x="829850" y="250521"/>
                                </a:lnTo>
                                <a:lnTo>
                                  <a:pt x="795403" y="228600"/>
                                </a:lnTo>
                                <a:lnTo>
                                  <a:pt x="779745" y="216074"/>
                                </a:lnTo>
                                <a:lnTo>
                                  <a:pt x="757825" y="219206"/>
                                </a:lnTo>
                                <a:lnTo>
                                  <a:pt x="748430" y="200417"/>
                                </a:lnTo>
                                <a:lnTo>
                                  <a:pt x="723378" y="165970"/>
                                </a:lnTo>
                                <a:lnTo>
                                  <a:pt x="723378" y="147181"/>
                                </a:lnTo>
                                <a:lnTo>
                                  <a:pt x="742167" y="134655"/>
                                </a:lnTo>
                                <a:lnTo>
                                  <a:pt x="698326" y="97077"/>
                                </a:lnTo>
                                <a:lnTo>
                                  <a:pt x="682669" y="112734"/>
                                </a:lnTo>
                                <a:lnTo>
                                  <a:pt x="604381" y="68893"/>
                                </a:lnTo>
                                <a:lnTo>
                                  <a:pt x="594987" y="90814"/>
                                </a:lnTo>
                                <a:lnTo>
                                  <a:pt x="604381" y="125260"/>
                                </a:lnTo>
                                <a:lnTo>
                                  <a:pt x="604381" y="144049"/>
                                </a:lnTo>
                                <a:lnTo>
                                  <a:pt x="582461" y="115866"/>
                                </a:lnTo>
                                <a:lnTo>
                                  <a:pt x="560540" y="165970"/>
                                </a:lnTo>
                                <a:lnTo>
                                  <a:pt x="579329" y="209811"/>
                                </a:lnTo>
                                <a:lnTo>
                                  <a:pt x="604381" y="219206"/>
                                </a:lnTo>
                                <a:lnTo>
                                  <a:pt x="616907" y="241126"/>
                                </a:lnTo>
                                <a:lnTo>
                                  <a:pt x="626302" y="275573"/>
                                </a:lnTo>
                                <a:lnTo>
                                  <a:pt x="641959" y="256784"/>
                                </a:lnTo>
                                <a:lnTo>
                                  <a:pt x="660748" y="275573"/>
                                </a:lnTo>
                                <a:lnTo>
                                  <a:pt x="679537" y="278704"/>
                                </a:lnTo>
                                <a:lnTo>
                                  <a:pt x="679537" y="278704"/>
                                </a:lnTo>
                                <a:lnTo>
                                  <a:pt x="670143" y="303756"/>
                                </a:lnTo>
                                <a:lnTo>
                                  <a:pt x="654485" y="300625"/>
                                </a:lnTo>
                                <a:lnTo>
                                  <a:pt x="645091" y="319414"/>
                                </a:lnTo>
                                <a:lnTo>
                                  <a:pt x="629433" y="335071"/>
                                </a:lnTo>
                                <a:lnTo>
                                  <a:pt x="629433" y="335071"/>
                                </a:lnTo>
                                <a:lnTo>
                                  <a:pt x="579329" y="344466"/>
                                </a:lnTo>
                                <a:lnTo>
                                  <a:pt x="566803" y="335071"/>
                                </a:lnTo>
                                <a:lnTo>
                                  <a:pt x="566803" y="335071"/>
                                </a:lnTo>
                                <a:lnTo>
                                  <a:pt x="551145" y="316282"/>
                                </a:lnTo>
                                <a:lnTo>
                                  <a:pt x="532356" y="322545"/>
                                </a:lnTo>
                                <a:lnTo>
                                  <a:pt x="497910" y="300625"/>
                                </a:lnTo>
                                <a:lnTo>
                                  <a:pt x="510436" y="288099"/>
                                </a:lnTo>
                                <a:lnTo>
                                  <a:pt x="491647" y="272441"/>
                                </a:lnTo>
                                <a:lnTo>
                                  <a:pt x="466595" y="278704"/>
                                </a:lnTo>
                                <a:lnTo>
                                  <a:pt x="444674" y="291230"/>
                                </a:lnTo>
                                <a:lnTo>
                                  <a:pt x="413359" y="272441"/>
                                </a:lnTo>
                                <a:lnTo>
                                  <a:pt x="375781" y="297493"/>
                                </a:lnTo>
                                <a:lnTo>
                                  <a:pt x="344466" y="278704"/>
                                </a:lnTo>
                                <a:lnTo>
                                  <a:pt x="341334" y="335071"/>
                                </a:lnTo>
                                <a:lnTo>
                                  <a:pt x="338203" y="369518"/>
                                </a:lnTo>
                                <a:lnTo>
                                  <a:pt x="353861" y="403965"/>
                                </a:lnTo>
                                <a:lnTo>
                                  <a:pt x="344466" y="413359"/>
                                </a:lnTo>
                                <a:lnTo>
                                  <a:pt x="338203" y="385176"/>
                                </a:lnTo>
                                <a:lnTo>
                                  <a:pt x="338203" y="385176"/>
                                </a:lnTo>
                                <a:lnTo>
                                  <a:pt x="303756" y="375781"/>
                                </a:lnTo>
                                <a:lnTo>
                                  <a:pt x="288099" y="422754"/>
                                </a:lnTo>
                                <a:lnTo>
                                  <a:pt x="288099" y="441543"/>
                                </a:lnTo>
                                <a:lnTo>
                                  <a:pt x="319414" y="469726"/>
                                </a:lnTo>
                                <a:lnTo>
                                  <a:pt x="319414" y="469726"/>
                                </a:lnTo>
                                <a:lnTo>
                                  <a:pt x="356992" y="454069"/>
                                </a:lnTo>
                                <a:lnTo>
                                  <a:pt x="366387" y="469726"/>
                                </a:lnTo>
                                <a:lnTo>
                                  <a:pt x="335071" y="501041"/>
                                </a:lnTo>
                                <a:lnTo>
                                  <a:pt x="316282" y="522962"/>
                                </a:lnTo>
                                <a:lnTo>
                                  <a:pt x="306888" y="535488"/>
                                </a:lnTo>
                                <a:lnTo>
                                  <a:pt x="294362" y="538619"/>
                                </a:lnTo>
                                <a:lnTo>
                                  <a:pt x="269310" y="566803"/>
                                </a:lnTo>
                                <a:lnTo>
                                  <a:pt x="284967" y="579329"/>
                                </a:lnTo>
                                <a:lnTo>
                                  <a:pt x="319414" y="576197"/>
                                </a:lnTo>
                                <a:lnTo>
                                  <a:pt x="325677" y="591855"/>
                                </a:lnTo>
                                <a:lnTo>
                                  <a:pt x="331940" y="623170"/>
                                </a:lnTo>
                                <a:lnTo>
                                  <a:pt x="344466" y="645091"/>
                                </a:lnTo>
                                <a:lnTo>
                                  <a:pt x="331940" y="682669"/>
                                </a:lnTo>
                                <a:lnTo>
                                  <a:pt x="369518" y="657617"/>
                                </a:lnTo>
                                <a:lnTo>
                                  <a:pt x="388307" y="657617"/>
                                </a:lnTo>
                                <a:lnTo>
                                  <a:pt x="375781" y="682669"/>
                                </a:lnTo>
                                <a:lnTo>
                                  <a:pt x="410228" y="713984"/>
                                </a:lnTo>
                                <a:lnTo>
                                  <a:pt x="375781" y="723378"/>
                                </a:lnTo>
                                <a:lnTo>
                                  <a:pt x="363255" y="726510"/>
                                </a:lnTo>
                                <a:lnTo>
                                  <a:pt x="341334" y="745299"/>
                                </a:lnTo>
                                <a:lnTo>
                                  <a:pt x="316282" y="770351"/>
                                </a:lnTo>
                                <a:lnTo>
                                  <a:pt x="281836" y="751562"/>
                                </a:lnTo>
                                <a:lnTo>
                                  <a:pt x="256784" y="770351"/>
                                </a:lnTo>
                                <a:lnTo>
                                  <a:pt x="222337" y="754693"/>
                                </a:lnTo>
                                <a:lnTo>
                                  <a:pt x="184759" y="739036"/>
                                </a:lnTo>
                                <a:lnTo>
                                  <a:pt x="137787" y="754693"/>
                                </a:lnTo>
                                <a:lnTo>
                                  <a:pt x="122129" y="735904"/>
                                </a:lnTo>
                                <a:lnTo>
                                  <a:pt x="112734" y="713984"/>
                                </a:lnTo>
                                <a:lnTo>
                                  <a:pt x="100208" y="710852"/>
                                </a:lnTo>
                                <a:lnTo>
                                  <a:pt x="68893" y="720247"/>
                                </a:lnTo>
                                <a:lnTo>
                                  <a:pt x="0" y="6576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504D">
                              <a:alpha val="46000"/>
                            </a:srgbClr>
                          </a:solidFill>
                          <a:ln w="6350">
                            <a:solidFill>
                              <a:sysClr val="window" lastClr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GB" sz="1800" b="0" kern="0" smtClean="0">
                              <a:solidFill>
                                <a:prstClr val="black"/>
                              </a:solidFill>
                              <a:latin typeface="Calibri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9" name="Freeform 148"/>
                          <p:cNvSpPr/>
                          <p:nvPr/>
                        </p:nvSpPr>
                        <p:spPr>
                          <a:xfrm>
                            <a:off x="476684" y="4905097"/>
                            <a:ext cx="39698" cy="109455"/>
                          </a:xfrm>
                          <a:custGeom>
                            <a:avLst/>
                            <a:gdLst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52388 h 109538"/>
                              <a:gd name="connsiteX2" fmla="*/ 0 w 35718"/>
                              <a:gd name="connsiteY2" fmla="*/ 95250 h 109538"/>
                              <a:gd name="connsiteX3" fmla="*/ 28575 w 35718"/>
                              <a:gd name="connsiteY3" fmla="*/ 109538 h 109538"/>
                              <a:gd name="connsiteX4" fmla="*/ 30956 w 35718"/>
                              <a:gd name="connsiteY4" fmla="*/ 85725 h 109538"/>
                              <a:gd name="connsiteX5" fmla="*/ 23812 w 35718"/>
                              <a:gd name="connsiteY5" fmla="*/ 71438 h 109538"/>
                              <a:gd name="connsiteX6" fmla="*/ 35718 w 35718"/>
                              <a:gd name="connsiteY6" fmla="*/ 47625 h 109538"/>
                              <a:gd name="connsiteX7" fmla="*/ 14287 w 35718"/>
                              <a:gd name="connsiteY7" fmla="*/ 0 h 109538"/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28575 h 109538"/>
                              <a:gd name="connsiteX2" fmla="*/ 7143 w 35718"/>
                              <a:gd name="connsiteY2" fmla="*/ 52388 h 109538"/>
                              <a:gd name="connsiteX3" fmla="*/ 0 w 35718"/>
                              <a:gd name="connsiteY3" fmla="*/ 95250 h 109538"/>
                              <a:gd name="connsiteX4" fmla="*/ 28575 w 35718"/>
                              <a:gd name="connsiteY4" fmla="*/ 109538 h 109538"/>
                              <a:gd name="connsiteX5" fmla="*/ 30956 w 35718"/>
                              <a:gd name="connsiteY5" fmla="*/ 85725 h 109538"/>
                              <a:gd name="connsiteX6" fmla="*/ 23812 w 35718"/>
                              <a:gd name="connsiteY6" fmla="*/ 71438 h 109538"/>
                              <a:gd name="connsiteX7" fmla="*/ 35718 w 35718"/>
                              <a:gd name="connsiteY7" fmla="*/ 47625 h 109538"/>
                              <a:gd name="connsiteX8" fmla="*/ 14287 w 35718"/>
                              <a:gd name="connsiteY8" fmla="*/ 0 h 109538"/>
                              <a:gd name="connsiteX0" fmla="*/ 19050 w 40481"/>
                              <a:gd name="connsiteY0" fmla="*/ 0 h 109538"/>
                              <a:gd name="connsiteX1" fmla="*/ 0 w 40481"/>
                              <a:gd name="connsiteY1" fmla="*/ 21431 h 109538"/>
                              <a:gd name="connsiteX2" fmla="*/ 11906 w 40481"/>
                              <a:gd name="connsiteY2" fmla="*/ 52388 h 109538"/>
                              <a:gd name="connsiteX3" fmla="*/ 4763 w 40481"/>
                              <a:gd name="connsiteY3" fmla="*/ 95250 h 109538"/>
                              <a:gd name="connsiteX4" fmla="*/ 33338 w 40481"/>
                              <a:gd name="connsiteY4" fmla="*/ 109538 h 109538"/>
                              <a:gd name="connsiteX5" fmla="*/ 35719 w 40481"/>
                              <a:gd name="connsiteY5" fmla="*/ 85725 h 109538"/>
                              <a:gd name="connsiteX6" fmla="*/ 28575 w 40481"/>
                              <a:gd name="connsiteY6" fmla="*/ 71438 h 109538"/>
                              <a:gd name="connsiteX7" fmla="*/ 40481 w 40481"/>
                              <a:gd name="connsiteY7" fmla="*/ 47625 h 109538"/>
                              <a:gd name="connsiteX8" fmla="*/ 19050 w 40481"/>
                              <a:gd name="connsiteY8" fmla="*/ 0 h 109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81" h="109538">
                                <a:moveTo>
                                  <a:pt x="19050" y="0"/>
                                </a:moveTo>
                                <a:lnTo>
                                  <a:pt x="0" y="21431"/>
                                </a:lnTo>
                                <a:lnTo>
                                  <a:pt x="11906" y="52388"/>
                                </a:lnTo>
                                <a:lnTo>
                                  <a:pt x="4763" y="95250"/>
                                </a:lnTo>
                                <a:lnTo>
                                  <a:pt x="33338" y="109538"/>
                                </a:lnTo>
                                <a:lnTo>
                                  <a:pt x="35719" y="85725"/>
                                </a:lnTo>
                                <a:lnTo>
                                  <a:pt x="28575" y="71438"/>
                                </a:lnTo>
                                <a:lnTo>
                                  <a:pt x="40481" y="47625"/>
                                </a:lnTo>
                                <a:lnTo>
                                  <a:pt x="1905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504D">
                              <a:alpha val="46000"/>
                            </a:srgbClr>
                          </a:solidFill>
                          <a:ln w="6350">
                            <a:solidFill>
                              <a:sysClr val="window" lastClr="FFFF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defTabSz="457200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GB" sz="1800" b="0" kern="0" smtClean="0">
                              <a:solidFill>
                                <a:prstClr val="black"/>
                              </a:solidFill>
                              <a:latin typeface="Calibri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47" name="Freeform 146"/>
                        <p:cNvSpPr/>
                        <p:nvPr/>
                      </p:nvSpPr>
                      <p:spPr>
                        <a:xfrm>
                          <a:off x="338703" y="5181968"/>
                          <a:ext cx="34934" cy="74557"/>
                        </a:xfrm>
                        <a:custGeom>
                          <a:avLst/>
                          <a:gdLst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0 w 35718"/>
                            <a:gd name="connsiteY4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16669 h 73819"/>
                            <a:gd name="connsiteX5" fmla="*/ 0 w 35718"/>
                            <a:gd name="connsiteY5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9525 h 73819"/>
                            <a:gd name="connsiteX5" fmla="*/ 0 w 35718"/>
                            <a:gd name="connsiteY5" fmla="*/ 0 h 73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718" h="73819">
                              <a:moveTo>
                                <a:pt x="0" y="0"/>
                              </a:moveTo>
                              <a:cubicBezTo>
                                <a:pt x="794" y="22225"/>
                                <a:pt x="1587" y="44450"/>
                                <a:pt x="2381" y="66675"/>
                              </a:cubicBezTo>
                              <a:lnTo>
                                <a:pt x="28575" y="73819"/>
                              </a:lnTo>
                              <a:lnTo>
                                <a:pt x="35718" y="40482"/>
                              </a:lnTo>
                              <a:lnTo>
                                <a:pt x="16668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504D">
                            <a:alpha val="46000"/>
                          </a:srgbClr>
                        </a:solidFill>
                        <a:ln w="6350">
                          <a:solidFill>
                            <a:sysClr val="window" lastClr="FFFF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4572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b="0" kern="0" smtClean="0">
                            <a:solidFill>
                              <a:prstClr val="black"/>
                            </a:solidFill>
                            <a:latin typeface="Calibri"/>
                            <a:ea typeface="ＭＳ Ｐゴシック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45" name="Freeform 144"/>
                      <p:cNvSpPr/>
                      <p:nvPr/>
                    </p:nvSpPr>
                    <p:spPr>
                      <a:xfrm>
                        <a:off x="505331" y="5741523"/>
                        <a:ext cx="130208" cy="71384"/>
                      </a:xfrm>
                      <a:custGeom>
                        <a:avLst/>
                        <a:gdLst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0 w 130969"/>
                          <a:gd name="connsiteY16" fmla="*/ 7144 h 71438"/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28575 w 130969"/>
                          <a:gd name="connsiteY16" fmla="*/ 14288 h 71438"/>
                          <a:gd name="connsiteX17" fmla="*/ 0 w 130969"/>
                          <a:gd name="connsiteY17" fmla="*/ 7144 h 71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30969" h="71438">
                            <a:moveTo>
                              <a:pt x="0" y="7144"/>
                            </a:moveTo>
                            <a:cubicBezTo>
                              <a:pt x="794" y="26988"/>
                              <a:pt x="1587" y="46831"/>
                              <a:pt x="2381" y="66675"/>
                            </a:cubicBezTo>
                            <a:lnTo>
                              <a:pt x="19050" y="71438"/>
                            </a:lnTo>
                            <a:lnTo>
                              <a:pt x="33338" y="61913"/>
                            </a:lnTo>
                            <a:lnTo>
                              <a:pt x="54769" y="71438"/>
                            </a:lnTo>
                            <a:lnTo>
                              <a:pt x="69056" y="69056"/>
                            </a:lnTo>
                            <a:lnTo>
                              <a:pt x="88106" y="61913"/>
                            </a:lnTo>
                            <a:lnTo>
                              <a:pt x="92869" y="42863"/>
                            </a:lnTo>
                            <a:lnTo>
                              <a:pt x="76200" y="30956"/>
                            </a:lnTo>
                            <a:lnTo>
                              <a:pt x="107156" y="16669"/>
                            </a:lnTo>
                            <a:lnTo>
                              <a:pt x="128588" y="45244"/>
                            </a:lnTo>
                            <a:lnTo>
                              <a:pt x="130969" y="30956"/>
                            </a:lnTo>
                            <a:lnTo>
                              <a:pt x="116681" y="7144"/>
                            </a:lnTo>
                            <a:lnTo>
                              <a:pt x="88106" y="0"/>
                            </a:lnTo>
                            <a:lnTo>
                              <a:pt x="66675" y="21431"/>
                            </a:lnTo>
                            <a:lnTo>
                              <a:pt x="52388" y="16669"/>
                            </a:lnTo>
                            <a:lnTo>
                              <a:pt x="28575" y="14288"/>
                            </a:lnTo>
                            <a:lnTo>
                              <a:pt x="0" y="7144"/>
                            </a:lnTo>
                            <a:close/>
                          </a:path>
                        </a:pathLst>
                      </a:custGeom>
                      <a:solidFill>
                        <a:srgbClr val="C0504D">
                          <a:alpha val="46000"/>
                        </a:srgbClr>
                      </a:solidFill>
                      <a:ln w="635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b="0" kern="0" smtClean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1209235" y="6088923"/>
                      <a:ext cx="142911" cy="461617"/>
                    </a:xfrm>
                    <a:custGeom>
                      <a:avLst/>
                      <a:gdLst>
                        <a:gd name="connsiteX0" fmla="*/ 0 w 142875"/>
                        <a:gd name="connsiteY0" fmla="*/ 9525 h 461963"/>
                        <a:gd name="connsiteX1" fmla="*/ 21431 w 142875"/>
                        <a:gd name="connsiteY1" fmla="*/ 14288 h 461963"/>
                        <a:gd name="connsiteX2" fmla="*/ 61913 w 142875"/>
                        <a:gd name="connsiteY2" fmla="*/ 0 h 461963"/>
                        <a:gd name="connsiteX3" fmla="*/ 78581 w 142875"/>
                        <a:gd name="connsiteY3" fmla="*/ 35719 h 461963"/>
                        <a:gd name="connsiteX4" fmla="*/ 83344 w 142875"/>
                        <a:gd name="connsiteY4" fmla="*/ 73819 h 461963"/>
                        <a:gd name="connsiteX5" fmla="*/ 92869 w 142875"/>
                        <a:gd name="connsiteY5" fmla="*/ 252413 h 461963"/>
                        <a:gd name="connsiteX6" fmla="*/ 92869 w 142875"/>
                        <a:gd name="connsiteY6" fmla="*/ 273844 h 461963"/>
                        <a:gd name="connsiteX7" fmla="*/ 92869 w 142875"/>
                        <a:gd name="connsiteY7" fmla="*/ 302419 h 461963"/>
                        <a:gd name="connsiteX8" fmla="*/ 142875 w 142875"/>
                        <a:gd name="connsiteY8" fmla="*/ 385763 h 461963"/>
                        <a:gd name="connsiteX9" fmla="*/ 111919 w 142875"/>
                        <a:gd name="connsiteY9" fmla="*/ 438150 h 461963"/>
                        <a:gd name="connsiteX10" fmla="*/ 61913 w 142875"/>
                        <a:gd name="connsiteY10" fmla="*/ 461963 h 461963"/>
                        <a:gd name="connsiteX11" fmla="*/ 88106 w 142875"/>
                        <a:gd name="connsiteY11" fmla="*/ 419100 h 461963"/>
                        <a:gd name="connsiteX12" fmla="*/ 104775 w 142875"/>
                        <a:gd name="connsiteY12" fmla="*/ 352425 h 461963"/>
                        <a:gd name="connsiteX13" fmla="*/ 83344 w 142875"/>
                        <a:gd name="connsiteY13" fmla="*/ 335757 h 461963"/>
                        <a:gd name="connsiteX14" fmla="*/ 76200 w 142875"/>
                        <a:gd name="connsiteY14" fmla="*/ 297657 h 461963"/>
                        <a:gd name="connsiteX15" fmla="*/ 80963 w 142875"/>
                        <a:gd name="connsiteY15" fmla="*/ 271463 h 461963"/>
                        <a:gd name="connsiteX16" fmla="*/ 69056 w 142875"/>
                        <a:gd name="connsiteY16" fmla="*/ 261938 h 461963"/>
                        <a:gd name="connsiteX17" fmla="*/ 73819 w 142875"/>
                        <a:gd name="connsiteY17" fmla="*/ 230982 h 461963"/>
                        <a:gd name="connsiteX18" fmla="*/ 64294 w 142875"/>
                        <a:gd name="connsiteY18" fmla="*/ 230982 h 461963"/>
                        <a:gd name="connsiteX19" fmla="*/ 69056 w 142875"/>
                        <a:gd name="connsiteY19" fmla="*/ 200025 h 461963"/>
                        <a:gd name="connsiteX20" fmla="*/ 76200 w 142875"/>
                        <a:gd name="connsiteY20" fmla="*/ 190500 h 461963"/>
                        <a:gd name="connsiteX21" fmla="*/ 61913 w 142875"/>
                        <a:gd name="connsiteY21" fmla="*/ 145257 h 461963"/>
                        <a:gd name="connsiteX22" fmla="*/ 54769 w 142875"/>
                        <a:gd name="connsiteY22" fmla="*/ 97632 h 461963"/>
                        <a:gd name="connsiteX23" fmla="*/ 59531 w 142875"/>
                        <a:gd name="connsiteY23" fmla="*/ 61913 h 461963"/>
                        <a:gd name="connsiteX24" fmla="*/ 50006 w 142875"/>
                        <a:gd name="connsiteY24" fmla="*/ 26194 h 461963"/>
                        <a:gd name="connsiteX25" fmla="*/ 0 w 142875"/>
                        <a:gd name="connsiteY25" fmla="*/ 9525 h 46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2875" h="461963">
                          <a:moveTo>
                            <a:pt x="0" y="9525"/>
                          </a:moveTo>
                          <a:lnTo>
                            <a:pt x="21431" y="14288"/>
                          </a:lnTo>
                          <a:lnTo>
                            <a:pt x="61913" y="0"/>
                          </a:lnTo>
                          <a:lnTo>
                            <a:pt x="78581" y="35719"/>
                          </a:lnTo>
                          <a:lnTo>
                            <a:pt x="83344" y="73819"/>
                          </a:lnTo>
                          <a:lnTo>
                            <a:pt x="92869" y="252413"/>
                          </a:lnTo>
                          <a:lnTo>
                            <a:pt x="92869" y="273844"/>
                          </a:lnTo>
                          <a:lnTo>
                            <a:pt x="92869" y="302419"/>
                          </a:lnTo>
                          <a:lnTo>
                            <a:pt x="142875" y="385763"/>
                          </a:lnTo>
                          <a:lnTo>
                            <a:pt x="111919" y="438150"/>
                          </a:lnTo>
                          <a:lnTo>
                            <a:pt x="61913" y="461963"/>
                          </a:lnTo>
                          <a:lnTo>
                            <a:pt x="88106" y="419100"/>
                          </a:lnTo>
                          <a:lnTo>
                            <a:pt x="104775" y="352425"/>
                          </a:lnTo>
                          <a:lnTo>
                            <a:pt x="83344" y="335757"/>
                          </a:lnTo>
                          <a:lnTo>
                            <a:pt x="76200" y="297657"/>
                          </a:lnTo>
                          <a:lnTo>
                            <a:pt x="80963" y="271463"/>
                          </a:lnTo>
                          <a:lnTo>
                            <a:pt x="69056" y="261938"/>
                          </a:lnTo>
                          <a:lnTo>
                            <a:pt x="73819" y="230982"/>
                          </a:lnTo>
                          <a:lnTo>
                            <a:pt x="64294" y="230982"/>
                          </a:lnTo>
                          <a:lnTo>
                            <a:pt x="69056" y="200025"/>
                          </a:lnTo>
                          <a:lnTo>
                            <a:pt x="76200" y="190500"/>
                          </a:lnTo>
                          <a:lnTo>
                            <a:pt x="61913" y="145257"/>
                          </a:lnTo>
                          <a:lnTo>
                            <a:pt x="54769" y="97632"/>
                          </a:lnTo>
                          <a:lnTo>
                            <a:pt x="59531" y="61913"/>
                          </a:lnTo>
                          <a:lnTo>
                            <a:pt x="50006" y="26194"/>
                          </a:ln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solidFill>
                      <a:srgbClr val="C0504D">
                        <a:alpha val="46000"/>
                      </a:srgbClr>
                    </a:solidFill>
                    <a:ln w="635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b="0" kern="0" smtClean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</p:grpSp>
              <p:sp>
                <p:nvSpPr>
                  <p:cNvPr id="141" name="Freeform 140"/>
                  <p:cNvSpPr/>
                  <p:nvPr/>
                </p:nvSpPr>
                <p:spPr>
                  <a:xfrm>
                    <a:off x="1168666" y="6112387"/>
                    <a:ext cx="100037" cy="190357"/>
                  </a:xfrm>
                  <a:custGeom>
                    <a:avLst/>
                    <a:gdLst>
                      <a:gd name="connsiteX0" fmla="*/ 38100 w 100012"/>
                      <a:gd name="connsiteY0" fmla="*/ 0 h 190500"/>
                      <a:gd name="connsiteX1" fmla="*/ 52387 w 100012"/>
                      <a:gd name="connsiteY1" fmla="*/ 80962 h 190500"/>
                      <a:gd name="connsiteX2" fmla="*/ 33337 w 100012"/>
                      <a:gd name="connsiteY2" fmla="*/ 78581 h 190500"/>
                      <a:gd name="connsiteX3" fmla="*/ 7144 w 100012"/>
                      <a:gd name="connsiteY3" fmla="*/ 78581 h 190500"/>
                      <a:gd name="connsiteX4" fmla="*/ 0 w 100012"/>
                      <a:gd name="connsiteY4" fmla="*/ 109537 h 190500"/>
                      <a:gd name="connsiteX5" fmla="*/ 0 w 100012"/>
                      <a:gd name="connsiteY5" fmla="*/ 145256 h 190500"/>
                      <a:gd name="connsiteX6" fmla="*/ 21431 w 100012"/>
                      <a:gd name="connsiteY6" fmla="*/ 142875 h 190500"/>
                      <a:gd name="connsiteX7" fmla="*/ 38100 w 100012"/>
                      <a:gd name="connsiteY7" fmla="*/ 119062 h 190500"/>
                      <a:gd name="connsiteX8" fmla="*/ 54769 w 100012"/>
                      <a:gd name="connsiteY8" fmla="*/ 107156 h 190500"/>
                      <a:gd name="connsiteX9" fmla="*/ 73819 w 100012"/>
                      <a:gd name="connsiteY9" fmla="*/ 145256 h 190500"/>
                      <a:gd name="connsiteX10" fmla="*/ 50006 w 100012"/>
                      <a:gd name="connsiteY10" fmla="*/ 190500 h 190500"/>
                      <a:gd name="connsiteX11" fmla="*/ 88106 w 100012"/>
                      <a:gd name="connsiteY11" fmla="*/ 169069 h 190500"/>
                      <a:gd name="connsiteX12" fmla="*/ 100012 w 100012"/>
                      <a:gd name="connsiteY12" fmla="*/ 147637 h 190500"/>
                      <a:gd name="connsiteX13" fmla="*/ 88106 w 100012"/>
                      <a:gd name="connsiteY13" fmla="*/ 95250 h 190500"/>
                      <a:gd name="connsiteX14" fmla="*/ 76200 w 100012"/>
                      <a:gd name="connsiteY14" fmla="*/ 59531 h 190500"/>
                      <a:gd name="connsiteX15" fmla="*/ 38100 w 100012"/>
                      <a:gd name="connsiteY15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012" h="190500">
                        <a:moveTo>
                          <a:pt x="38100" y="0"/>
                        </a:moveTo>
                        <a:lnTo>
                          <a:pt x="52387" y="80962"/>
                        </a:lnTo>
                        <a:lnTo>
                          <a:pt x="33337" y="78581"/>
                        </a:lnTo>
                        <a:lnTo>
                          <a:pt x="7144" y="78581"/>
                        </a:lnTo>
                        <a:lnTo>
                          <a:pt x="0" y="109537"/>
                        </a:lnTo>
                        <a:lnTo>
                          <a:pt x="0" y="145256"/>
                        </a:lnTo>
                        <a:lnTo>
                          <a:pt x="21431" y="142875"/>
                        </a:lnTo>
                        <a:lnTo>
                          <a:pt x="38100" y="119062"/>
                        </a:lnTo>
                        <a:lnTo>
                          <a:pt x="54769" y="107156"/>
                        </a:lnTo>
                        <a:lnTo>
                          <a:pt x="73819" y="145256"/>
                        </a:lnTo>
                        <a:lnTo>
                          <a:pt x="50006" y="190500"/>
                        </a:lnTo>
                        <a:lnTo>
                          <a:pt x="88106" y="169069"/>
                        </a:lnTo>
                        <a:lnTo>
                          <a:pt x="100012" y="147637"/>
                        </a:lnTo>
                        <a:lnTo>
                          <a:pt x="88106" y="95250"/>
                        </a:lnTo>
                        <a:lnTo>
                          <a:pt x="76200" y="59531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solidFill>
                    <a:srgbClr val="C0504D">
                      <a:alpha val="46000"/>
                    </a:srgbClr>
                  </a:solidFill>
                  <a:ln w="635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b="0" kern="0" smtClean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+mn-cs"/>
                    </a:endParaRPr>
                  </a:p>
                </p:txBody>
              </p:sp>
            </p:grpSp>
            <p:sp>
              <p:nvSpPr>
                <p:cNvPr id="139" name="Freeform 138"/>
                <p:cNvSpPr/>
                <p:nvPr/>
              </p:nvSpPr>
              <p:spPr>
                <a:xfrm>
                  <a:off x="1154211" y="6260437"/>
                  <a:ext cx="46049" cy="85661"/>
                </a:xfrm>
                <a:custGeom>
                  <a:avLst/>
                  <a:gdLst>
                    <a:gd name="connsiteX0" fmla="*/ 23813 w 45244"/>
                    <a:gd name="connsiteY0" fmla="*/ 0 h 85725"/>
                    <a:gd name="connsiteX1" fmla="*/ 0 w 45244"/>
                    <a:gd name="connsiteY1" fmla="*/ 52387 h 85725"/>
                    <a:gd name="connsiteX2" fmla="*/ 26194 w 45244"/>
                    <a:gd name="connsiteY2" fmla="*/ 85725 h 85725"/>
                    <a:gd name="connsiteX3" fmla="*/ 45244 w 45244"/>
                    <a:gd name="connsiteY3" fmla="*/ 61912 h 85725"/>
                    <a:gd name="connsiteX4" fmla="*/ 23813 w 45244"/>
                    <a:gd name="connsiteY4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4" h="85725">
                      <a:moveTo>
                        <a:pt x="23813" y="0"/>
                      </a:moveTo>
                      <a:lnTo>
                        <a:pt x="0" y="52387"/>
                      </a:lnTo>
                      <a:lnTo>
                        <a:pt x="26194" y="85725"/>
                      </a:lnTo>
                      <a:lnTo>
                        <a:pt x="45244" y="6191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C0504D">
                    <a:alpha val="46000"/>
                  </a:srgbClr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smtClean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37" name="Freeform 136"/>
              <p:cNvSpPr/>
              <p:nvPr/>
            </p:nvSpPr>
            <p:spPr>
              <a:xfrm>
                <a:off x="1201207" y="6397753"/>
                <a:ext cx="41285" cy="130078"/>
              </a:xfrm>
              <a:custGeom>
                <a:avLst/>
                <a:gdLst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41339"/>
                  <a:gd name="connsiteY0" fmla="*/ 0 h 131036"/>
                  <a:gd name="connsiteX1" fmla="*/ 0 w 41339"/>
                  <a:gd name="connsiteY1" fmla="*/ 62670 h 131036"/>
                  <a:gd name="connsiteX2" fmla="*/ 8546 w 41339"/>
                  <a:gd name="connsiteY2" fmla="*/ 94004 h 131036"/>
                  <a:gd name="connsiteX3" fmla="*/ 8546 w 41339"/>
                  <a:gd name="connsiteY3" fmla="*/ 125339 h 131036"/>
                  <a:gd name="connsiteX4" fmla="*/ 25638 w 41339"/>
                  <a:gd name="connsiteY4" fmla="*/ 131036 h 131036"/>
                  <a:gd name="connsiteX5" fmla="*/ 34184 w 41339"/>
                  <a:gd name="connsiteY5" fmla="*/ 102550 h 131036"/>
                  <a:gd name="connsiteX6" fmla="*/ 25638 w 41339"/>
                  <a:gd name="connsiteY6" fmla="*/ 94004 h 131036"/>
                  <a:gd name="connsiteX7" fmla="*/ 34184 w 41339"/>
                  <a:gd name="connsiteY7" fmla="*/ 71215 h 131036"/>
                  <a:gd name="connsiteX8" fmla="*/ 25638 w 41339"/>
                  <a:gd name="connsiteY8" fmla="*/ 54124 h 131036"/>
                  <a:gd name="connsiteX9" fmla="*/ 37032 w 41339"/>
                  <a:gd name="connsiteY9" fmla="*/ 37032 h 131036"/>
                  <a:gd name="connsiteX10" fmla="*/ 25638 w 41339"/>
                  <a:gd name="connsiteY10" fmla="*/ 0 h 13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39" h="131036">
                    <a:moveTo>
                      <a:pt x="25638" y="0"/>
                    </a:moveTo>
                    <a:lnTo>
                      <a:pt x="0" y="62670"/>
                    </a:lnTo>
                    <a:lnTo>
                      <a:pt x="8546" y="94004"/>
                    </a:lnTo>
                    <a:lnTo>
                      <a:pt x="8546" y="125339"/>
                    </a:lnTo>
                    <a:lnTo>
                      <a:pt x="25638" y="131036"/>
                    </a:lnTo>
                    <a:lnTo>
                      <a:pt x="34184" y="102550"/>
                    </a:lnTo>
                    <a:lnTo>
                      <a:pt x="25638" y="94004"/>
                    </a:lnTo>
                    <a:lnTo>
                      <a:pt x="34184" y="71215"/>
                    </a:lnTo>
                    <a:lnTo>
                      <a:pt x="25638" y="54124"/>
                    </a:lnTo>
                    <a:cubicBezTo>
                      <a:pt x="25638" y="48427"/>
                      <a:pt x="51275" y="17091"/>
                      <a:pt x="37032" y="37032"/>
                    </a:cubicBezTo>
                    <a:lnTo>
                      <a:pt x="25638" y="0"/>
                    </a:lnTo>
                    <a:close/>
                  </a:path>
                </a:pathLst>
              </a:custGeom>
              <a:solidFill>
                <a:srgbClr val="C0504D">
                  <a:alpha val="46000"/>
                </a:srgb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930046" y="604488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HI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63539" y="5638712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AK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252412" y="6020772"/>
              <a:ext cx="329943" cy="94053"/>
            </a:xfrm>
            <a:custGeom>
              <a:avLst/>
              <a:gdLst>
                <a:gd name="connsiteX0" fmla="*/ 310134 w 1628969"/>
                <a:gd name="connsiteY0" fmla="*/ 170121 h 765544"/>
                <a:gd name="connsiteX1" fmla="*/ 310134 w 1628969"/>
                <a:gd name="connsiteY1" fmla="*/ 170121 h 765544"/>
                <a:gd name="connsiteX2" fmla="*/ 437725 w 1628969"/>
                <a:gd name="connsiteY2" fmla="*/ 148856 h 765544"/>
                <a:gd name="connsiteX3" fmla="*/ 469623 w 1628969"/>
                <a:gd name="connsiteY3" fmla="*/ 127591 h 765544"/>
                <a:gd name="connsiteX4" fmla="*/ 554683 w 1628969"/>
                <a:gd name="connsiteY4" fmla="*/ 53163 h 765544"/>
                <a:gd name="connsiteX5" fmla="*/ 586581 w 1628969"/>
                <a:gd name="connsiteY5" fmla="*/ 31898 h 765544"/>
                <a:gd name="connsiteX6" fmla="*/ 650376 w 1628969"/>
                <a:gd name="connsiteY6" fmla="*/ 10633 h 765544"/>
                <a:gd name="connsiteX7" fmla="*/ 724804 w 1628969"/>
                <a:gd name="connsiteY7" fmla="*/ 21265 h 765544"/>
                <a:gd name="connsiteX8" fmla="*/ 767334 w 1628969"/>
                <a:gd name="connsiteY8" fmla="*/ 31898 h 765544"/>
                <a:gd name="connsiteX9" fmla="*/ 841762 w 1628969"/>
                <a:gd name="connsiteY9" fmla="*/ 42530 h 765544"/>
                <a:gd name="connsiteX10" fmla="*/ 1033148 w 1628969"/>
                <a:gd name="connsiteY10" fmla="*/ 42530 h 765544"/>
                <a:gd name="connsiteX11" fmla="*/ 1288330 w 1628969"/>
                <a:gd name="connsiteY11" fmla="*/ 53163 h 765544"/>
                <a:gd name="connsiteX12" fmla="*/ 1458450 w 1628969"/>
                <a:gd name="connsiteY12" fmla="*/ 21265 h 765544"/>
                <a:gd name="connsiteX13" fmla="*/ 1490348 w 1628969"/>
                <a:gd name="connsiteY13" fmla="*/ 10633 h 765544"/>
                <a:gd name="connsiteX14" fmla="*/ 1522246 w 1628969"/>
                <a:gd name="connsiteY14" fmla="*/ 0 h 765544"/>
                <a:gd name="connsiteX15" fmla="*/ 1596674 w 1628969"/>
                <a:gd name="connsiteY15" fmla="*/ 63795 h 765544"/>
                <a:gd name="connsiteX16" fmla="*/ 1617939 w 1628969"/>
                <a:gd name="connsiteY16" fmla="*/ 127591 h 765544"/>
                <a:gd name="connsiteX17" fmla="*/ 1628571 w 1628969"/>
                <a:gd name="connsiteY17" fmla="*/ 255181 h 765544"/>
                <a:gd name="connsiteX18" fmla="*/ 1617939 w 1628969"/>
                <a:gd name="connsiteY18" fmla="*/ 318977 h 765544"/>
                <a:gd name="connsiteX19" fmla="*/ 1554143 w 1628969"/>
                <a:gd name="connsiteY19" fmla="*/ 340242 h 765544"/>
                <a:gd name="connsiteX20" fmla="*/ 1458450 w 1628969"/>
                <a:gd name="connsiteY20" fmla="*/ 393405 h 765544"/>
                <a:gd name="connsiteX21" fmla="*/ 1437185 w 1628969"/>
                <a:gd name="connsiteY21" fmla="*/ 584791 h 765544"/>
                <a:gd name="connsiteX22" fmla="*/ 1384023 w 1628969"/>
                <a:gd name="connsiteY22" fmla="*/ 648586 h 765544"/>
                <a:gd name="connsiteX23" fmla="*/ 1352125 w 1628969"/>
                <a:gd name="connsiteY23" fmla="*/ 659219 h 765544"/>
                <a:gd name="connsiteX24" fmla="*/ 1213902 w 1628969"/>
                <a:gd name="connsiteY24" fmla="*/ 648586 h 765544"/>
                <a:gd name="connsiteX25" fmla="*/ 958720 w 1628969"/>
                <a:gd name="connsiteY25" fmla="*/ 659219 h 765544"/>
                <a:gd name="connsiteX26" fmla="*/ 820497 w 1628969"/>
                <a:gd name="connsiteY26" fmla="*/ 637953 h 765544"/>
                <a:gd name="connsiteX27" fmla="*/ 788599 w 1628969"/>
                <a:gd name="connsiteY27" fmla="*/ 606056 h 765544"/>
                <a:gd name="connsiteX28" fmla="*/ 735436 w 1628969"/>
                <a:gd name="connsiteY28" fmla="*/ 595423 h 765544"/>
                <a:gd name="connsiteX29" fmla="*/ 703539 w 1628969"/>
                <a:gd name="connsiteY29" fmla="*/ 584791 h 765544"/>
                <a:gd name="connsiteX30" fmla="*/ 661009 w 1628969"/>
                <a:gd name="connsiteY30" fmla="*/ 627321 h 765544"/>
                <a:gd name="connsiteX31" fmla="*/ 629111 w 1628969"/>
                <a:gd name="connsiteY31" fmla="*/ 648586 h 765544"/>
                <a:gd name="connsiteX32" fmla="*/ 597213 w 1628969"/>
                <a:gd name="connsiteY32" fmla="*/ 637953 h 765544"/>
                <a:gd name="connsiteX33" fmla="*/ 554683 w 1628969"/>
                <a:gd name="connsiteY33" fmla="*/ 616688 h 765544"/>
                <a:gd name="connsiteX34" fmla="*/ 490888 w 1628969"/>
                <a:gd name="connsiteY34" fmla="*/ 648586 h 765544"/>
                <a:gd name="connsiteX35" fmla="*/ 427092 w 1628969"/>
                <a:gd name="connsiteY35" fmla="*/ 669851 h 765544"/>
                <a:gd name="connsiteX36" fmla="*/ 363297 w 1628969"/>
                <a:gd name="connsiteY36" fmla="*/ 691116 h 765544"/>
                <a:gd name="connsiteX37" fmla="*/ 320767 w 1628969"/>
                <a:gd name="connsiteY37" fmla="*/ 701749 h 765544"/>
                <a:gd name="connsiteX38" fmla="*/ 182543 w 1628969"/>
                <a:gd name="connsiteY38" fmla="*/ 733646 h 765544"/>
                <a:gd name="connsiteX39" fmla="*/ 150646 w 1628969"/>
                <a:gd name="connsiteY39" fmla="*/ 744279 h 765544"/>
                <a:gd name="connsiteX40" fmla="*/ 118748 w 1628969"/>
                <a:gd name="connsiteY40" fmla="*/ 765544 h 765544"/>
                <a:gd name="connsiteX41" fmla="*/ 86850 w 1628969"/>
                <a:gd name="connsiteY41" fmla="*/ 744279 h 765544"/>
                <a:gd name="connsiteX42" fmla="*/ 33688 w 1628969"/>
                <a:gd name="connsiteY42" fmla="*/ 669851 h 765544"/>
                <a:gd name="connsiteX43" fmla="*/ 23055 w 1628969"/>
                <a:gd name="connsiteY43" fmla="*/ 637953 h 765544"/>
                <a:gd name="connsiteX44" fmla="*/ 33688 w 1628969"/>
                <a:gd name="connsiteY44" fmla="*/ 595423 h 765544"/>
                <a:gd name="connsiteX45" fmla="*/ 54953 w 1628969"/>
                <a:gd name="connsiteY45" fmla="*/ 520995 h 765544"/>
                <a:gd name="connsiteX46" fmla="*/ 76218 w 1628969"/>
                <a:gd name="connsiteY46" fmla="*/ 435935 h 765544"/>
                <a:gd name="connsiteX47" fmla="*/ 97483 w 1628969"/>
                <a:gd name="connsiteY47" fmla="*/ 404037 h 765544"/>
                <a:gd name="connsiteX48" fmla="*/ 108116 w 1628969"/>
                <a:gd name="connsiteY48" fmla="*/ 361507 h 765544"/>
                <a:gd name="connsiteX49" fmla="*/ 44320 w 1628969"/>
                <a:gd name="connsiteY49" fmla="*/ 297712 h 765544"/>
                <a:gd name="connsiteX50" fmla="*/ 1790 w 1628969"/>
                <a:gd name="connsiteY50" fmla="*/ 244549 h 765544"/>
                <a:gd name="connsiteX51" fmla="*/ 33688 w 1628969"/>
                <a:gd name="connsiteY51" fmla="*/ 223284 h 765544"/>
                <a:gd name="connsiteX52" fmla="*/ 97483 w 1628969"/>
                <a:gd name="connsiteY52" fmla="*/ 159488 h 765544"/>
                <a:gd name="connsiteX53" fmla="*/ 150646 w 1628969"/>
                <a:gd name="connsiteY53" fmla="*/ 85060 h 765544"/>
                <a:gd name="connsiteX54" fmla="*/ 203809 w 1628969"/>
                <a:gd name="connsiteY54" fmla="*/ 127591 h 765544"/>
                <a:gd name="connsiteX55" fmla="*/ 267604 w 1628969"/>
                <a:gd name="connsiteY55" fmla="*/ 148856 h 765544"/>
                <a:gd name="connsiteX56" fmla="*/ 310134 w 1628969"/>
                <a:gd name="connsiteY56" fmla="*/ 170121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969" h="765544">
                  <a:moveTo>
                    <a:pt x="310134" y="170121"/>
                  </a:moveTo>
                  <a:lnTo>
                    <a:pt x="310134" y="170121"/>
                  </a:lnTo>
                  <a:cubicBezTo>
                    <a:pt x="340447" y="166753"/>
                    <a:pt x="402101" y="166667"/>
                    <a:pt x="437725" y="148856"/>
                  </a:cubicBezTo>
                  <a:cubicBezTo>
                    <a:pt x="449155" y="143141"/>
                    <a:pt x="458990" y="134679"/>
                    <a:pt x="469623" y="127591"/>
                  </a:cubicBezTo>
                  <a:cubicBezTo>
                    <a:pt x="505064" y="74428"/>
                    <a:pt x="480256" y="102781"/>
                    <a:pt x="554683" y="53163"/>
                  </a:cubicBezTo>
                  <a:cubicBezTo>
                    <a:pt x="565316" y="46075"/>
                    <a:pt x="574458" y="35939"/>
                    <a:pt x="586581" y="31898"/>
                  </a:cubicBezTo>
                  <a:lnTo>
                    <a:pt x="650376" y="10633"/>
                  </a:lnTo>
                  <a:cubicBezTo>
                    <a:pt x="675185" y="14177"/>
                    <a:pt x="700147" y="16782"/>
                    <a:pt x="724804" y="21265"/>
                  </a:cubicBezTo>
                  <a:cubicBezTo>
                    <a:pt x="739181" y="23879"/>
                    <a:pt x="752957" y="29284"/>
                    <a:pt x="767334" y="31898"/>
                  </a:cubicBezTo>
                  <a:cubicBezTo>
                    <a:pt x="791991" y="36381"/>
                    <a:pt x="816953" y="38986"/>
                    <a:pt x="841762" y="42530"/>
                  </a:cubicBezTo>
                  <a:cubicBezTo>
                    <a:pt x="931387" y="72406"/>
                    <a:pt x="828342" y="42530"/>
                    <a:pt x="1033148" y="42530"/>
                  </a:cubicBezTo>
                  <a:cubicBezTo>
                    <a:pt x="1118282" y="42530"/>
                    <a:pt x="1203269" y="49619"/>
                    <a:pt x="1288330" y="53163"/>
                  </a:cubicBezTo>
                  <a:cubicBezTo>
                    <a:pt x="1416964" y="40299"/>
                    <a:pt x="1360861" y="53794"/>
                    <a:pt x="1458450" y="21265"/>
                  </a:cubicBezTo>
                  <a:lnTo>
                    <a:pt x="1490348" y="10633"/>
                  </a:lnTo>
                  <a:lnTo>
                    <a:pt x="1522246" y="0"/>
                  </a:lnTo>
                  <a:cubicBezTo>
                    <a:pt x="1581581" y="23734"/>
                    <a:pt x="1573969" y="7032"/>
                    <a:pt x="1596674" y="63795"/>
                  </a:cubicBezTo>
                  <a:cubicBezTo>
                    <a:pt x="1604999" y="84607"/>
                    <a:pt x="1617939" y="127591"/>
                    <a:pt x="1617939" y="127591"/>
                  </a:cubicBezTo>
                  <a:cubicBezTo>
                    <a:pt x="1621483" y="170121"/>
                    <a:pt x="1628571" y="212504"/>
                    <a:pt x="1628571" y="255181"/>
                  </a:cubicBezTo>
                  <a:cubicBezTo>
                    <a:pt x="1628571" y="276740"/>
                    <a:pt x="1632135" y="302752"/>
                    <a:pt x="1617939" y="318977"/>
                  </a:cubicBezTo>
                  <a:cubicBezTo>
                    <a:pt x="1603178" y="335846"/>
                    <a:pt x="1572794" y="327808"/>
                    <a:pt x="1554143" y="340242"/>
                  </a:cubicBezTo>
                  <a:cubicBezTo>
                    <a:pt x="1481023" y="388989"/>
                    <a:pt x="1514594" y="374690"/>
                    <a:pt x="1458450" y="393405"/>
                  </a:cubicBezTo>
                  <a:cubicBezTo>
                    <a:pt x="1423789" y="497390"/>
                    <a:pt x="1482699" y="311710"/>
                    <a:pt x="1437185" y="584791"/>
                  </a:cubicBezTo>
                  <a:cubicBezTo>
                    <a:pt x="1434733" y="599500"/>
                    <a:pt x="1393003" y="642599"/>
                    <a:pt x="1384023" y="648586"/>
                  </a:cubicBezTo>
                  <a:cubicBezTo>
                    <a:pt x="1374698" y="654803"/>
                    <a:pt x="1362758" y="655675"/>
                    <a:pt x="1352125" y="659219"/>
                  </a:cubicBezTo>
                  <a:cubicBezTo>
                    <a:pt x="1306051" y="655675"/>
                    <a:pt x="1260112" y="648586"/>
                    <a:pt x="1213902" y="648586"/>
                  </a:cubicBezTo>
                  <a:cubicBezTo>
                    <a:pt x="1128768" y="648586"/>
                    <a:pt x="1043823" y="661519"/>
                    <a:pt x="958720" y="659219"/>
                  </a:cubicBezTo>
                  <a:cubicBezTo>
                    <a:pt x="912121" y="657960"/>
                    <a:pt x="866571" y="645042"/>
                    <a:pt x="820497" y="637953"/>
                  </a:cubicBezTo>
                  <a:cubicBezTo>
                    <a:pt x="809864" y="627321"/>
                    <a:pt x="802048" y="612781"/>
                    <a:pt x="788599" y="606056"/>
                  </a:cubicBezTo>
                  <a:cubicBezTo>
                    <a:pt x="772435" y="597974"/>
                    <a:pt x="752968" y="599806"/>
                    <a:pt x="735436" y="595423"/>
                  </a:cubicBezTo>
                  <a:cubicBezTo>
                    <a:pt x="724563" y="592705"/>
                    <a:pt x="714171" y="588335"/>
                    <a:pt x="703539" y="584791"/>
                  </a:cubicBezTo>
                  <a:cubicBezTo>
                    <a:pt x="633943" y="607988"/>
                    <a:pt x="702250" y="575769"/>
                    <a:pt x="661009" y="627321"/>
                  </a:cubicBezTo>
                  <a:cubicBezTo>
                    <a:pt x="653026" y="637300"/>
                    <a:pt x="639744" y="641498"/>
                    <a:pt x="629111" y="648586"/>
                  </a:cubicBezTo>
                  <a:cubicBezTo>
                    <a:pt x="618478" y="645042"/>
                    <a:pt x="607515" y="642368"/>
                    <a:pt x="597213" y="637953"/>
                  </a:cubicBezTo>
                  <a:cubicBezTo>
                    <a:pt x="582645" y="631709"/>
                    <a:pt x="570374" y="618929"/>
                    <a:pt x="554683" y="616688"/>
                  </a:cubicBezTo>
                  <a:cubicBezTo>
                    <a:pt x="532674" y="613544"/>
                    <a:pt x="507014" y="641419"/>
                    <a:pt x="490888" y="648586"/>
                  </a:cubicBezTo>
                  <a:cubicBezTo>
                    <a:pt x="470404" y="657690"/>
                    <a:pt x="448357" y="662762"/>
                    <a:pt x="427092" y="669851"/>
                  </a:cubicBezTo>
                  <a:lnTo>
                    <a:pt x="363297" y="691116"/>
                  </a:lnTo>
                  <a:cubicBezTo>
                    <a:pt x="349120" y="694660"/>
                    <a:pt x="335032" y="698579"/>
                    <a:pt x="320767" y="701749"/>
                  </a:cubicBezTo>
                  <a:cubicBezTo>
                    <a:pt x="270159" y="712995"/>
                    <a:pt x="234656" y="716274"/>
                    <a:pt x="182543" y="733646"/>
                  </a:cubicBezTo>
                  <a:cubicBezTo>
                    <a:pt x="171911" y="737190"/>
                    <a:pt x="160670" y="739267"/>
                    <a:pt x="150646" y="744279"/>
                  </a:cubicBezTo>
                  <a:cubicBezTo>
                    <a:pt x="139216" y="749994"/>
                    <a:pt x="129381" y="758456"/>
                    <a:pt x="118748" y="765544"/>
                  </a:cubicBezTo>
                  <a:cubicBezTo>
                    <a:pt x="108115" y="758456"/>
                    <a:pt x="95886" y="753315"/>
                    <a:pt x="86850" y="744279"/>
                  </a:cubicBezTo>
                  <a:cubicBezTo>
                    <a:pt x="82034" y="739463"/>
                    <a:pt x="39725" y="681925"/>
                    <a:pt x="33688" y="669851"/>
                  </a:cubicBezTo>
                  <a:cubicBezTo>
                    <a:pt x="28676" y="659826"/>
                    <a:pt x="26599" y="648586"/>
                    <a:pt x="23055" y="637953"/>
                  </a:cubicBezTo>
                  <a:cubicBezTo>
                    <a:pt x="26599" y="623776"/>
                    <a:pt x="29673" y="609474"/>
                    <a:pt x="33688" y="595423"/>
                  </a:cubicBezTo>
                  <a:cubicBezTo>
                    <a:pt x="51445" y="533275"/>
                    <a:pt x="38337" y="595766"/>
                    <a:pt x="54953" y="520995"/>
                  </a:cubicBezTo>
                  <a:cubicBezTo>
                    <a:pt x="59807" y="499151"/>
                    <a:pt x="64817" y="458738"/>
                    <a:pt x="76218" y="435935"/>
                  </a:cubicBezTo>
                  <a:cubicBezTo>
                    <a:pt x="81933" y="424505"/>
                    <a:pt x="90395" y="414670"/>
                    <a:pt x="97483" y="404037"/>
                  </a:cubicBezTo>
                  <a:cubicBezTo>
                    <a:pt x="101027" y="389860"/>
                    <a:pt x="111286" y="375772"/>
                    <a:pt x="108116" y="361507"/>
                  </a:cubicBezTo>
                  <a:cubicBezTo>
                    <a:pt x="96063" y="307270"/>
                    <a:pt x="81934" y="310249"/>
                    <a:pt x="44320" y="297712"/>
                  </a:cubicBezTo>
                  <a:cubicBezTo>
                    <a:pt x="32156" y="289602"/>
                    <a:pt x="-9021" y="271577"/>
                    <a:pt x="1790" y="244549"/>
                  </a:cubicBezTo>
                  <a:cubicBezTo>
                    <a:pt x="6536" y="232684"/>
                    <a:pt x="24137" y="231774"/>
                    <a:pt x="33688" y="223284"/>
                  </a:cubicBezTo>
                  <a:cubicBezTo>
                    <a:pt x="56165" y="203304"/>
                    <a:pt x="97483" y="159488"/>
                    <a:pt x="97483" y="159488"/>
                  </a:cubicBezTo>
                  <a:cubicBezTo>
                    <a:pt x="122292" y="85060"/>
                    <a:pt x="97483" y="102782"/>
                    <a:pt x="150646" y="85060"/>
                  </a:cubicBezTo>
                  <a:cubicBezTo>
                    <a:pt x="168322" y="102737"/>
                    <a:pt x="179664" y="116860"/>
                    <a:pt x="203809" y="127591"/>
                  </a:cubicBezTo>
                  <a:cubicBezTo>
                    <a:pt x="224292" y="136695"/>
                    <a:pt x="246339" y="141768"/>
                    <a:pt x="267604" y="148856"/>
                  </a:cubicBezTo>
                  <a:cubicBezTo>
                    <a:pt x="302863" y="160609"/>
                    <a:pt x="303046" y="166577"/>
                    <a:pt x="310134" y="170121"/>
                  </a:cubicBezTo>
                  <a:close/>
                </a:path>
              </a:pathLst>
            </a:custGeom>
            <a:solidFill>
              <a:srgbClr val="C0504D">
                <a:alpha val="46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22203" y="59527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PR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01119" y="270115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78045" y="2883574"/>
              <a:ext cx="3305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MI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62986" y="5316141"/>
              <a:ext cx="1458168" cy="97235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44817" y="5802316"/>
              <a:ext cx="1259270" cy="488785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49740" y="5975218"/>
              <a:ext cx="681598" cy="27853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25550" y="2797645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25550" y="2657945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25550" y="2507299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25550" y="2367599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25550" y="336818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25550" y="322848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25550" y="3077834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25550" y="2938134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09650" y="2269402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16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09650" y="2542452"/>
              <a:ext cx="288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12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09650" y="2828202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8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09650" y="3126652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1648" y="3418752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81" name="Can 80"/>
            <p:cNvSpPr/>
            <p:nvPr/>
          </p:nvSpPr>
          <p:spPr>
            <a:xfrm>
              <a:off x="1189609" y="3807543"/>
              <a:ext cx="89860" cy="118753"/>
            </a:xfrm>
            <a:prstGeom prst="can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05866" y="3740159"/>
              <a:ext cx="3397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&gt;10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70523" y="3652089"/>
              <a:ext cx="333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rgbClr val="FF6600"/>
                  </a:solidFill>
                  <a:latin typeface="Calibri"/>
                  <a:ea typeface="ＭＳ Ｐゴシック"/>
                  <a:cs typeface="+mn-cs"/>
                </a:rPr>
                <a:t>DC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6886770" y="3502294"/>
              <a:ext cx="622305" cy="23480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5" name="Freeform 84"/>
            <p:cNvSpPr/>
            <p:nvPr/>
          </p:nvSpPr>
          <p:spPr>
            <a:xfrm>
              <a:off x="6352367" y="6020772"/>
              <a:ext cx="112638" cy="137709"/>
            </a:xfrm>
            <a:custGeom>
              <a:avLst/>
              <a:gdLst>
                <a:gd name="connsiteX0" fmla="*/ 310134 w 1628969"/>
                <a:gd name="connsiteY0" fmla="*/ 170121 h 765544"/>
                <a:gd name="connsiteX1" fmla="*/ 310134 w 1628969"/>
                <a:gd name="connsiteY1" fmla="*/ 170121 h 765544"/>
                <a:gd name="connsiteX2" fmla="*/ 437725 w 1628969"/>
                <a:gd name="connsiteY2" fmla="*/ 148856 h 765544"/>
                <a:gd name="connsiteX3" fmla="*/ 469623 w 1628969"/>
                <a:gd name="connsiteY3" fmla="*/ 127591 h 765544"/>
                <a:gd name="connsiteX4" fmla="*/ 554683 w 1628969"/>
                <a:gd name="connsiteY4" fmla="*/ 53163 h 765544"/>
                <a:gd name="connsiteX5" fmla="*/ 586581 w 1628969"/>
                <a:gd name="connsiteY5" fmla="*/ 31898 h 765544"/>
                <a:gd name="connsiteX6" fmla="*/ 650376 w 1628969"/>
                <a:gd name="connsiteY6" fmla="*/ 10633 h 765544"/>
                <a:gd name="connsiteX7" fmla="*/ 724804 w 1628969"/>
                <a:gd name="connsiteY7" fmla="*/ 21265 h 765544"/>
                <a:gd name="connsiteX8" fmla="*/ 767334 w 1628969"/>
                <a:gd name="connsiteY8" fmla="*/ 31898 h 765544"/>
                <a:gd name="connsiteX9" fmla="*/ 841762 w 1628969"/>
                <a:gd name="connsiteY9" fmla="*/ 42530 h 765544"/>
                <a:gd name="connsiteX10" fmla="*/ 1033148 w 1628969"/>
                <a:gd name="connsiteY10" fmla="*/ 42530 h 765544"/>
                <a:gd name="connsiteX11" fmla="*/ 1288330 w 1628969"/>
                <a:gd name="connsiteY11" fmla="*/ 53163 h 765544"/>
                <a:gd name="connsiteX12" fmla="*/ 1458450 w 1628969"/>
                <a:gd name="connsiteY12" fmla="*/ 21265 h 765544"/>
                <a:gd name="connsiteX13" fmla="*/ 1490348 w 1628969"/>
                <a:gd name="connsiteY13" fmla="*/ 10633 h 765544"/>
                <a:gd name="connsiteX14" fmla="*/ 1522246 w 1628969"/>
                <a:gd name="connsiteY14" fmla="*/ 0 h 765544"/>
                <a:gd name="connsiteX15" fmla="*/ 1596674 w 1628969"/>
                <a:gd name="connsiteY15" fmla="*/ 63795 h 765544"/>
                <a:gd name="connsiteX16" fmla="*/ 1617939 w 1628969"/>
                <a:gd name="connsiteY16" fmla="*/ 127591 h 765544"/>
                <a:gd name="connsiteX17" fmla="*/ 1628571 w 1628969"/>
                <a:gd name="connsiteY17" fmla="*/ 255181 h 765544"/>
                <a:gd name="connsiteX18" fmla="*/ 1617939 w 1628969"/>
                <a:gd name="connsiteY18" fmla="*/ 318977 h 765544"/>
                <a:gd name="connsiteX19" fmla="*/ 1554143 w 1628969"/>
                <a:gd name="connsiteY19" fmla="*/ 340242 h 765544"/>
                <a:gd name="connsiteX20" fmla="*/ 1458450 w 1628969"/>
                <a:gd name="connsiteY20" fmla="*/ 393405 h 765544"/>
                <a:gd name="connsiteX21" fmla="*/ 1437185 w 1628969"/>
                <a:gd name="connsiteY21" fmla="*/ 584791 h 765544"/>
                <a:gd name="connsiteX22" fmla="*/ 1384023 w 1628969"/>
                <a:gd name="connsiteY22" fmla="*/ 648586 h 765544"/>
                <a:gd name="connsiteX23" fmla="*/ 1352125 w 1628969"/>
                <a:gd name="connsiteY23" fmla="*/ 659219 h 765544"/>
                <a:gd name="connsiteX24" fmla="*/ 1213902 w 1628969"/>
                <a:gd name="connsiteY24" fmla="*/ 648586 h 765544"/>
                <a:gd name="connsiteX25" fmla="*/ 958720 w 1628969"/>
                <a:gd name="connsiteY25" fmla="*/ 659219 h 765544"/>
                <a:gd name="connsiteX26" fmla="*/ 820497 w 1628969"/>
                <a:gd name="connsiteY26" fmla="*/ 637953 h 765544"/>
                <a:gd name="connsiteX27" fmla="*/ 788599 w 1628969"/>
                <a:gd name="connsiteY27" fmla="*/ 606056 h 765544"/>
                <a:gd name="connsiteX28" fmla="*/ 735436 w 1628969"/>
                <a:gd name="connsiteY28" fmla="*/ 595423 h 765544"/>
                <a:gd name="connsiteX29" fmla="*/ 703539 w 1628969"/>
                <a:gd name="connsiteY29" fmla="*/ 584791 h 765544"/>
                <a:gd name="connsiteX30" fmla="*/ 661009 w 1628969"/>
                <a:gd name="connsiteY30" fmla="*/ 627321 h 765544"/>
                <a:gd name="connsiteX31" fmla="*/ 629111 w 1628969"/>
                <a:gd name="connsiteY31" fmla="*/ 648586 h 765544"/>
                <a:gd name="connsiteX32" fmla="*/ 597213 w 1628969"/>
                <a:gd name="connsiteY32" fmla="*/ 637953 h 765544"/>
                <a:gd name="connsiteX33" fmla="*/ 554683 w 1628969"/>
                <a:gd name="connsiteY33" fmla="*/ 616688 h 765544"/>
                <a:gd name="connsiteX34" fmla="*/ 490888 w 1628969"/>
                <a:gd name="connsiteY34" fmla="*/ 648586 h 765544"/>
                <a:gd name="connsiteX35" fmla="*/ 427092 w 1628969"/>
                <a:gd name="connsiteY35" fmla="*/ 669851 h 765544"/>
                <a:gd name="connsiteX36" fmla="*/ 363297 w 1628969"/>
                <a:gd name="connsiteY36" fmla="*/ 691116 h 765544"/>
                <a:gd name="connsiteX37" fmla="*/ 320767 w 1628969"/>
                <a:gd name="connsiteY37" fmla="*/ 701749 h 765544"/>
                <a:gd name="connsiteX38" fmla="*/ 182543 w 1628969"/>
                <a:gd name="connsiteY38" fmla="*/ 733646 h 765544"/>
                <a:gd name="connsiteX39" fmla="*/ 150646 w 1628969"/>
                <a:gd name="connsiteY39" fmla="*/ 744279 h 765544"/>
                <a:gd name="connsiteX40" fmla="*/ 118748 w 1628969"/>
                <a:gd name="connsiteY40" fmla="*/ 765544 h 765544"/>
                <a:gd name="connsiteX41" fmla="*/ 86850 w 1628969"/>
                <a:gd name="connsiteY41" fmla="*/ 744279 h 765544"/>
                <a:gd name="connsiteX42" fmla="*/ 33688 w 1628969"/>
                <a:gd name="connsiteY42" fmla="*/ 669851 h 765544"/>
                <a:gd name="connsiteX43" fmla="*/ 23055 w 1628969"/>
                <a:gd name="connsiteY43" fmla="*/ 637953 h 765544"/>
                <a:gd name="connsiteX44" fmla="*/ 33688 w 1628969"/>
                <a:gd name="connsiteY44" fmla="*/ 595423 h 765544"/>
                <a:gd name="connsiteX45" fmla="*/ 54953 w 1628969"/>
                <a:gd name="connsiteY45" fmla="*/ 520995 h 765544"/>
                <a:gd name="connsiteX46" fmla="*/ 76218 w 1628969"/>
                <a:gd name="connsiteY46" fmla="*/ 435935 h 765544"/>
                <a:gd name="connsiteX47" fmla="*/ 97483 w 1628969"/>
                <a:gd name="connsiteY47" fmla="*/ 404037 h 765544"/>
                <a:gd name="connsiteX48" fmla="*/ 108116 w 1628969"/>
                <a:gd name="connsiteY48" fmla="*/ 361507 h 765544"/>
                <a:gd name="connsiteX49" fmla="*/ 44320 w 1628969"/>
                <a:gd name="connsiteY49" fmla="*/ 297712 h 765544"/>
                <a:gd name="connsiteX50" fmla="*/ 1790 w 1628969"/>
                <a:gd name="connsiteY50" fmla="*/ 244549 h 765544"/>
                <a:gd name="connsiteX51" fmla="*/ 33688 w 1628969"/>
                <a:gd name="connsiteY51" fmla="*/ 223284 h 765544"/>
                <a:gd name="connsiteX52" fmla="*/ 97483 w 1628969"/>
                <a:gd name="connsiteY52" fmla="*/ 159488 h 765544"/>
                <a:gd name="connsiteX53" fmla="*/ 150646 w 1628969"/>
                <a:gd name="connsiteY53" fmla="*/ 85060 h 765544"/>
                <a:gd name="connsiteX54" fmla="*/ 203809 w 1628969"/>
                <a:gd name="connsiteY54" fmla="*/ 127591 h 765544"/>
                <a:gd name="connsiteX55" fmla="*/ 267604 w 1628969"/>
                <a:gd name="connsiteY55" fmla="*/ 148856 h 765544"/>
                <a:gd name="connsiteX56" fmla="*/ 310134 w 1628969"/>
                <a:gd name="connsiteY56" fmla="*/ 170121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969" h="765544">
                  <a:moveTo>
                    <a:pt x="310134" y="170121"/>
                  </a:moveTo>
                  <a:lnTo>
                    <a:pt x="310134" y="170121"/>
                  </a:lnTo>
                  <a:cubicBezTo>
                    <a:pt x="340447" y="166753"/>
                    <a:pt x="402101" y="166667"/>
                    <a:pt x="437725" y="148856"/>
                  </a:cubicBezTo>
                  <a:cubicBezTo>
                    <a:pt x="449155" y="143141"/>
                    <a:pt x="458990" y="134679"/>
                    <a:pt x="469623" y="127591"/>
                  </a:cubicBezTo>
                  <a:cubicBezTo>
                    <a:pt x="505064" y="74428"/>
                    <a:pt x="480256" y="102781"/>
                    <a:pt x="554683" y="53163"/>
                  </a:cubicBezTo>
                  <a:cubicBezTo>
                    <a:pt x="565316" y="46075"/>
                    <a:pt x="574458" y="35939"/>
                    <a:pt x="586581" y="31898"/>
                  </a:cubicBezTo>
                  <a:lnTo>
                    <a:pt x="650376" y="10633"/>
                  </a:lnTo>
                  <a:cubicBezTo>
                    <a:pt x="675185" y="14177"/>
                    <a:pt x="700147" y="16782"/>
                    <a:pt x="724804" y="21265"/>
                  </a:cubicBezTo>
                  <a:cubicBezTo>
                    <a:pt x="739181" y="23879"/>
                    <a:pt x="752957" y="29284"/>
                    <a:pt x="767334" y="31898"/>
                  </a:cubicBezTo>
                  <a:cubicBezTo>
                    <a:pt x="791991" y="36381"/>
                    <a:pt x="816953" y="38986"/>
                    <a:pt x="841762" y="42530"/>
                  </a:cubicBezTo>
                  <a:cubicBezTo>
                    <a:pt x="931387" y="72406"/>
                    <a:pt x="828342" y="42530"/>
                    <a:pt x="1033148" y="42530"/>
                  </a:cubicBezTo>
                  <a:cubicBezTo>
                    <a:pt x="1118282" y="42530"/>
                    <a:pt x="1203269" y="49619"/>
                    <a:pt x="1288330" y="53163"/>
                  </a:cubicBezTo>
                  <a:cubicBezTo>
                    <a:pt x="1416964" y="40299"/>
                    <a:pt x="1360861" y="53794"/>
                    <a:pt x="1458450" y="21265"/>
                  </a:cubicBezTo>
                  <a:lnTo>
                    <a:pt x="1490348" y="10633"/>
                  </a:lnTo>
                  <a:lnTo>
                    <a:pt x="1522246" y="0"/>
                  </a:lnTo>
                  <a:cubicBezTo>
                    <a:pt x="1581581" y="23734"/>
                    <a:pt x="1573969" y="7032"/>
                    <a:pt x="1596674" y="63795"/>
                  </a:cubicBezTo>
                  <a:cubicBezTo>
                    <a:pt x="1604999" y="84607"/>
                    <a:pt x="1617939" y="127591"/>
                    <a:pt x="1617939" y="127591"/>
                  </a:cubicBezTo>
                  <a:cubicBezTo>
                    <a:pt x="1621483" y="170121"/>
                    <a:pt x="1628571" y="212504"/>
                    <a:pt x="1628571" y="255181"/>
                  </a:cubicBezTo>
                  <a:cubicBezTo>
                    <a:pt x="1628571" y="276740"/>
                    <a:pt x="1632135" y="302752"/>
                    <a:pt x="1617939" y="318977"/>
                  </a:cubicBezTo>
                  <a:cubicBezTo>
                    <a:pt x="1603178" y="335846"/>
                    <a:pt x="1572794" y="327808"/>
                    <a:pt x="1554143" y="340242"/>
                  </a:cubicBezTo>
                  <a:cubicBezTo>
                    <a:pt x="1481023" y="388989"/>
                    <a:pt x="1514594" y="374690"/>
                    <a:pt x="1458450" y="393405"/>
                  </a:cubicBezTo>
                  <a:cubicBezTo>
                    <a:pt x="1423789" y="497390"/>
                    <a:pt x="1482699" y="311710"/>
                    <a:pt x="1437185" y="584791"/>
                  </a:cubicBezTo>
                  <a:cubicBezTo>
                    <a:pt x="1434733" y="599500"/>
                    <a:pt x="1393003" y="642599"/>
                    <a:pt x="1384023" y="648586"/>
                  </a:cubicBezTo>
                  <a:cubicBezTo>
                    <a:pt x="1374698" y="654803"/>
                    <a:pt x="1362758" y="655675"/>
                    <a:pt x="1352125" y="659219"/>
                  </a:cubicBezTo>
                  <a:cubicBezTo>
                    <a:pt x="1306051" y="655675"/>
                    <a:pt x="1260112" y="648586"/>
                    <a:pt x="1213902" y="648586"/>
                  </a:cubicBezTo>
                  <a:cubicBezTo>
                    <a:pt x="1128768" y="648586"/>
                    <a:pt x="1043823" y="661519"/>
                    <a:pt x="958720" y="659219"/>
                  </a:cubicBezTo>
                  <a:cubicBezTo>
                    <a:pt x="912121" y="657960"/>
                    <a:pt x="866571" y="645042"/>
                    <a:pt x="820497" y="637953"/>
                  </a:cubicBezTo>
                  <a:cubicBezTo>
                    <a:pt x="809864" y="627321"/>
                    <a:pt x="802048" y="612781"/>
                    <a:pt x="788599" y="606056"/>
                  </a:cubicBezTo>
                  <a:cubicBezTo>
                    <a:pt x="772435" y="597974"/>
                    <a:pt x="752968" y="599806"/>
                    <a:pt x="735436" y="595423"/>
                  </a:cubicBezTo>
                  <a:cubicBezTo>
                    <a:pt x="724563" y="592705"/>
                    <a:pt x="714171" y="588335"/>
                    <a:pt x="703539" y="584791"/>
                  </a:cubicBezTo>
                  <a:cubicBezTo>
                    <a:pt x="633943" y="607988"/>
                    <a:pt x="702250" y="575769"/>
                    <a:pt x="661009" y="627321"/>
                  </a:cubicBezTo>
                  <a:cubicBezTo>
                    <a:pt x="653026" y="637300"/>
                    <a:pt x="639744" y="641498"/>
                    <a:pt x="629111" y="648586"/>
                  </a:cubicBezTo>
                  <a:cubicBezTo>
                    <a:pt x="618478" y="645042"/>
                    <a:pt x="607515" y="642368"/>
                    <a:pt x="597213" y="637953"/>
                  </a:cubicBezTo>
                  <a:cubicBezTo>
                    <a:pt x="582645" y="631709"/>
                    <a:pt x="570374" y="618929"/>
                    <a:pt x="554683" y="616688"/>
                  </a:cubicBezTo>
                  <a:cubicBezTo>
                    <a:pt x="532674" y="613544"/>
                    <a:pt x="507014" y="641419"/>
                    <a:pt x="490888" y="648586"/>
                  </a:cubicBezTo>
                  <a:cubicBezTo>
                    <a:pt x="470404" y="657690"/>
                    <a:pt x="448357" y="662762"/>
                    <a:pt x="427092" y="669851"/>
                  </a:cubicBezTo>
                  <a:lnTo>
                    <a:pt x="363297" y="691116"/>
                  </a:lnTo>
                  <a:cubicBezTo>
                    <a:pt x="349120" y="694660"/>
                    <a:pt x="335032" y="698579"/>
                    <a:pt x="320767" y="701749"/>
                  </a:cubicBezTo>
                  <a:cubicBezTo>
                    <a:pt x="270159" y="712995"/>
                    <a:pt x="234656" y="716274"/>
                    <a:pt x="182543" y="733646"/>
                  </a:cubicBezTo>
                  <a:cubicBezTo>
                    <a:pt x="171911" y="737190"/>
                    <a:pt x="160670" y="739267"/>
                    <a:pt x="150646" y="744279"/>
                  </a:cubicBezTo>
                  <a:cubicBezTo>
                    <a:pt x="139216" y="749994"/>
                    <a:pt x="129381" y="758456"/>
                    <a:pt x="118748" y="765544"/>
                  </a:cubicBezTo>
                  <a:cubicBezTo>
                    <a:pt x="108115" y="758456"/>
                    <a:pt x="95886" y="753315"/>
                    <a:pt x="86850" y="744279"/>
                  </a:cubicBezTo>
                  <a:cubicBezTo>
                    <a:pt x="82034" y="739463"/>
                    <a:pt x="39725" y="681925"/>
                    <a:pt x="33688" y="669851"/>
                  </a:cubicBezTo>
                  <a:cubicBezTo>
                    <a:pt x="28676" y="659826"/>
                    <a:pt x="26599" y="648586"/>
                    <a:pt x="23055" y="637953"/>
                  </a:cubicBezTo>
                  <a:cubicBezTo>
                    <a:pt x="26599" y="623776"/>
                    <a:pt x="29673" y="609474"/>
                    <a:pt x="33688" y="595423"/>
                  </a:cubicBezTo>
                  <a:cubicBezTo>
                    <a:pt x="51445" y="533275"/>
                    <a:pt x="38337" y="595766"/>
                    <a:pt x="54953" y="520995"/>
                  </a:cubicBezTo>
                  <a:cubicBezTo>
                    <a:pt x="59807" y="499151"/>
                    <a:pt x="64817" y="458738"/>
                    <a:pt x="76218" y="435935"/>
                  </a:cubicBezTo>
                  <a:cubicBezTo>
                    <a:pt x="81933" y="424505"/>
                    <a:pt x="90395" y="414670"/>
                    <a:pt x="97483" y="404037"/>
                  </a:cubicBezTo>
                  <a:cubicBezTo>
                    <a:pt x="101027" y="389860"/>
                    <a:pt x="111286" y="375772"/>
                    <a:pt x="108116" y="361507"/>
                  </a:cubicBezTo>
                  <a:cubicBezTo>
                    <a:pt x="96063" y="307270"/>
                    <a:pt x="81934" y="310249"/>
                    <a:pt x="44320" y="297712"/>
                  </a:cubicBezTo>
                  <a:cubicBezTo>
                    <a:pt x="32156" y="289602"/>
                    <a:pt x="-9021" y="271577"/>
                    <a:pt x="1790" y="244549"/>
                  </a:cubicBezTo>
                  <a:cubicBezTo>
                    <a:pt x="6536" y="232684"/>
                    <a:pt x="24137" y="231774"/>
                    <a:pt x="33688" y="223284"/>
                  </a:cubicBezTo>
                  <a:cubicBezTo>
                    <a:pt x="56165" y="203304"/>
                    <a:pt x="97483" y="159488"/>
                    <a:pt x="97483" y="159488"/>
                  </a:cubicBezTo>
                  <a:cubicBezTo>
                    <a:pt x="122292" y="85060"/>
                    <a:pt x="97483" y="102782"/>
                    <a:pt x="150646" y="85060"/>
                  </a:cubicBezTo>
                  <a:cubicBezTo>
                    <a:pt x="168322" y="102737"/>
                    <a:pt x="179664" y="116860"/>
                    <a:pt x="203809" y="127591"/>
                  </a:cubicBezTo>
                  <a:cubicBezTo>
                    <a:pt x="224292" y="136695"/>
                    <a:pt x="246339" y="141768"/>
                    <a:pt x="267604" y="148856"/>
                  </a:cubicBezTo>
                  <a:cubicBezTo>
                    <a:pt x="302863" y="160609"/>
                    <a:pt x="303046" y="166577"/>
                    <a:pt x="310134" y="17012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04853" y="5952721"/>
              <a:ext cx="350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GU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32390" y="5975218"/>
              <a:ext cx="681598" cy="27853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8" name="Can 87"/>
            <p:cNvSpPr/>
            <p:nvPr/>
          </p:nvSpPr>
          <p:spPr>
            <a:xfrm>
              <a:off x="2944393" y="4456791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9" name="Can 88"/>
            <p:cNvSpPr/>
            <p:nvPr/>
          </p:nvSpPr>
          <p:spPr>
            <a:xfrm>
              <a:off x="3800454" y="6069099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0" name="Can 89"/>
            <p:cNvSpPr/>
            <p:nvPr/>
          </p:nvSpPr>
          <p:spPr>
            <a:xfrm>
              <a:off x="2874531" y="2955248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1" name="Can 90"/>
            <p:cNvSpPr/>
            <p:nvPr/>
          </p:nvSpPr>
          <p:spPr>
            <a:xfrm>
              <a:off x="5782666" y="3269995"/>
              <a:ext cx="96209" cy="146304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2" name="Can 91"/>
            <p:cNvSpPr/>
            <p:nvPr/>
          </p:nvSpPr>
          <p:spPr>
            <a:xfrm>
              <a:off x="4481761" y="3864869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3" name="Can 92"/>
            <p:cNvSpPr/>
            <p:nvPr/>
          </p:nvSpPr>
          <p:spPr>
            <a:xfrm>
              <a:off x="7263063" y="2695260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5" name="Can 94"/>
            <p:cNvSpPr/>
            <p:nvPr/>
          </p:nvSpPr>
          <p:spPr>
            <a:xfrm>
              <a:off x="2545596" y="3618690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6" name="Can 95"/>
            <p:cNvSpPr/>
            <p:nvPr/>
          </p:nvSpPr>
          <p:spPr>
            <a:xfrm>
              <a:off x="7065198" y="3130036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8" name="Can 97"/>
            <p:cNvSpPr/>
            <p:nvPr/>
          </p:nvSpPr>
          <p:spPr>
            <a:xfrm>
              <a:off x="6467832" y="4204064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9" name="Can 98"/>
            <p:cNvSpPr/>
            <p:nvPr/>
          </p:nvSpPr>
          <p:spPr>
            <a:xfrm>
              <a:off x="4390543" y="2887607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0" name="Can 99"/>
            <p:cNvSpPr/>
            <p:nvPr/>
          </p:nvSpPr>
          <p:spPr>
            <a:xfrm>
              <a:off x="6851113" y="3668853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1" name="Can 100"/>
            <p:cNvSpPr/>
            <p:nvPr/>
          </p:nvSpPr>
          <p:spPr>
            <a:xfrm>
              <a:off x="6215420" y="6089993"/>
              <a:ext cx="96209" cy="100327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2" name="Can 101"/>
            <p:cNvSpPr/>
            <p:nvPr/>
          </p:nvSpPr>
          <p:spPr>
            <a:xfrm>
              <a:off x="6324600" y="4434098"/>
              <a:ext cx="96209" cy="292608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4" name="Can 103"/>
            <p:cNvSpPr/>
            <p:nvPr/>
          </p:nvSpPr>
          <p:spPr>
            <a:xfrm>
              <a:off x="5738682" y="4032339"/>
              <a:ext cx="96209" cy="164778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6" name="Can 105"/>
            <p:cNvSpPr/>
            <p:nvPr/>
          </p:nvSpPr>
          <p:spPr>
            <a:xfrm>
              <a:off x="3310364" y="3084162"/>
              <a:ext cx="96209" cy="164778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8" name="Can 107"/>
            <p:cNvSpPr/>
            <p:nvPr/>
          </p:nvSpPr>
          <p:spPr>
            <a:xfrm>
              <a:off x="7237033" y="2398972"/>
              <a:ext cx="96209" cy="224380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0" name="Can 109"/>
            <p:cNvSpPr/>
            <p:nvPr/>
          </p:nvSpPr>
          <p:spPr>
            <a:xfrm>
              <a:off x="7076825" y="2326685"/>
              <a:ext cx="96209" cy="224380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1" name="Can 110"/>
            <p:cNvSpPr/>
            <p:nvPr/>
          </p:nvSpPr>
          <p:spPr>
            <a:xfrm>
              <a:off x="6404853" y="3417982"/>
              <a:ext cx="96209" cy="224380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5963636" y="4441131"/>
              <a:ext cx="96209" cy="303756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4" name="Can 113"/>
            <p:cNvSpPr/>
            <p:nvPr/>
          </p:nvSpPr>
          <p:spPr>
            <a:xfrm>
              <a:off x="4510978" y="3151245"/>
              <a:ext cx="96209" cy="303756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5" name="Can 114"/>
            <p:cNvSpPr/>
            <p:nvPr/>
          </p:nvSpPr>
          <p:spPr>
            <a:xfrm>
              <a:off x="4224535" y="4650946"/>
              <a:ext cx="96209" cy="303756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6" name="Can 115"/>
            <p:cNvSpPr/>
            <p:nvPr/>
          </p:nvSpPr>
          <p:spPr>
            <a:xfrm>
              <a:off x="5254969" y="4076997"/>
              <a:ext cx="96209" cy="367835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8" name="Can 117"/>
            <p:cNvSpPr/>
            <p:nvPr/>
          </p:nvSpPr>
          <p:spPr>
            <a:xfrm>
              <a:off x="1981200" y="3138698"/>
              <a:ext cx="96209" cy="484632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9" name="Can 118"/>
            <p:cNvSpPr/>
            <p:nvPr/>
          </p:nvSpPr>
          <p:spPr>
            <a:xfrm>
              <a:off x="6625854" y="4650946"/>
              <a:ext cx="96209" cy="441246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1" name="Can 120"/>
            <p:cNvSpPr/>
            <p:nvPr/>
          </p:nvSpPr>
          <p:spPr>
            <a:xfrm>
              <a:off x="5020666" y="2584195"/>
              <a:ext cx="91440" cy="713232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3" name="Can 122"/>
            <p:cNvSpPr/>
            <p:nvPr/>
          </p:nvSpPr>
          <p:spPr>
            <a:xfrm>
              <a:off x="5325466" y="2126995"/>
              <a:ext cx="96209" cy="630936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4" name="Can 123"/>
            <p:cNvSpPr/>
            <p:nvPr/>
          </p:nvSpPr>
          <p:spPr>
            <a:xfrm>
              <a:off x="5892515" y="2267635"/>
              <a:ext cx="96209" cy="650777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5" name="Can 124"/>
            <p:cNvSpPr/>
            <p:nvPr/>
          </p:nvSpPr>
          <p:spPr>
            <a:xfrm>
              <a:off x="4871118" y="2080360"/>
              <a:ext cx="96209" cy="650777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6" name="Can 125"/>
            <p:cNvSpPr/>
            <p:nvPr/>
          </p:nvSpPr>
          <p:spPr>
            <a:xfrm>
              <a:off x="6849466" y="1822195"/>
              <a:ext cx="91440" cy="932688"/>
            </a:xfrm>
            <a:prstGeom prst="can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 dirty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7" name="Can 126"/>
            <p:cNvSpPr/>
            <p:nvPr/>
          </p:nvSpPr>
          <p:spPr>
            <a:xfrm>
              <a:off x="6163666" y="2559811"/>
              <a:ext cx="91440" cy="786384"/>
            </a:xfrm>
            <a:prstGeom prst="can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 dirty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8" name="Can 127"/>
            <p:cNvSpPr/>
            <p:nvPr/>
          </p:nvSpPr>
          <p:spPr>
            <a:xfrm>
              <a:off x="2429866" y="983995"/>
              <a:ext cx="91440" cy="1380744"/>
            </a:xfrm>
            <a:prstGeom prst="can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9" name="Can 128"/>
            <p:cNvSpPr/>
            <p:nvPr/>
          </p:nvSpPr>
          <p:spPr>
            <a:xfrm>
              <a:off x="1195474" y="3959943"/>
              <a:ext cx="89860" cy="118753"/>
            </a:xfrm>
            <a:prstGeom prst="can">
              <a:avLst/>
            </a:prstGeom>
            <a:solidFill>
              <a:srgbClr val="FFFF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FF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0" name="Can 129"/>
            <p:cNvSpPr/>
            <p:nvPr/>
          </p:nvSpPr>
          <p:spPr>
            <a:xfrm>
              <a:off x="1201339" y="4112343"/>
              <a:ext cx="89860" cy="118753"/>
            </a:xfrm>
            <a:prstGeom prst="can">
              <a:avLst/>
            </a:prstGeom>
            <a:solidFill>
              <a:srgbClr val="008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70666" y="3892559"/>
              <a:ext cx="3770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6-10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44914" y="4044959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1-5</a:t>
              </a:r>
            </a:p>
          </p:txBody>
        </p:sp>
        <p:sp>
          <p:nvSpPr>
            <p:cNvPr id="133" name="Can 132"/>
            <p:cNvSpPr/>
            <p:nvPr/>
          </p:nvSpPr>
          <p:spPr>
            <a:xfrm>
              <a:off x="1207204" y="4264743"/>
              <a:ext cx="89860" cy="118753"/>
            </a:xfrm>
            <a:prstGeom prst="can">
              <a:avLst/>
            </a:prstGeom>
            <a:solidFill>
              <a:srgbClr val="FF0000">
                <a:alpha val="46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F0000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950779" y="4197359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53466" y="4752796"/>
              <a:ext cx="18694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*Continuations are counted as 1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1821616" y="1093188"/>
            <a:ext cx="5655126" cy="4164612"/>
            <a:chOff x="1821616" y="1093188"/>
            <a:chExt cx="5655126" cy="4164612"/>
          </a:xfrm>
        </p:grpSpPr>
        <p:sp>
          <p:nvSpPr>
            <p:cNvPr id="211" name="Oval 210"/>
            <p:cNvSpPr/>
            <p:nvPr/>
          </p:nvSpPr>
          <p:spPr bwMode="auto">
            <a:xfrm rot="1470581">
              <a:off x="4498730" y="2074892"/>
              <a:ext cx="2978012" cy="1780473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 rot="394942">
              <a:off x="1821616" y="1093188"/>
              <a:ext cx="924148" cy="3013797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038600" y="48006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477000" y="48006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 b="0" smtClean="0">
                <a:solidFill>
                  <a:srgbClr val="000000"/>
                </a:solidFill>
                <a:ea typeface="ＭＳ Ｐゴシック" pitchFamily="112" charset="-128"/>
                <a:cs typeface="+mn-cs"/>
              </a:endParaRPr>
            </a:p>
          </p:txBody>
        </p:sp>
      </p:grpSp>
      <p:sp>
        <p:nvSpPr>
          <p:cNvPr id="215" name="Can 214"/>
          <p:cNvSpPr/>
          <p:nvPr/>
        </p:nvSpPr>
        <p:spPr>
          <a:xfrm>
            <a:off x="5390191" y="3657600"/>
            <a:ext cx="96209" cy="224380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6" name="Can 215"/>
          <p:cNvSpPr/>
          <p:nvPr/>
        </p:nvSpPr>
        <p:spPr>
          <a:xfrm>
            <a:off x="7295191" y="2286000"/>
            <a:ext cx="96209" cy="367835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7" name="Can 216"/>
          <p:cNvSpPr/>
          <p:nvPr/>
        </p:nvSpPr>
        <p:spPr>
          <a:xfrm>
            <a:off x="6858000" y="3276600"/>
            <a:ext cx="96209" cy="441246"/>
          </a:xfrm>
          <a:prstGeom prst="can">
            <a:avLst/>
          </a:prstGeom>
          <a:solidFill>
            <a:srgbClr val="FFFF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FFF00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9" name="Can 218"/>
          <p:cNvSpPr/>
          <p:nvPr/>
        </p:nvSpPr>
        <p:spPr>
          <a:xfrm>
            <a:off x="5085391" y="4038600"/>
            <a:ext cx="96209" cy="146304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0" name="Can 219"/>
          <p:cNvSpPr/>
          <p:nvPr/>
        </p:nvSpPr>
        <p:spPr>
          <a:xfrm>
            <a:off x="3505200" y="2590800"/>
            <a:ext cx="96209" cy="303756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1" name="Can 220"/>
          <p:cNvSpPr/>
          <p:nvPr/>
        </p:nvSpPr>
        <p:spPr>
          <a:xfrm>
            <a:off x="3581400" y="4495800"/>
            <a:ext cx="96209" cy="146304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2" name="Can 221"/>
          <p:cNvSpPr/>
          <p:nvPr/>
        </p:nvSpPr>
        <p:spPr>
          <a:xfrm>
            <a:off x="6553200" y="3886200"/>
            <a:ext cx="96209" cy="484632"/>
          </a:xfrm>
          <a:prstGeom prst="can">
            <a:avLst/>
          </a:prstGeom>
          <a:solidFill>
            <a:srgbClr val="FFFF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FFF00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3" name="Can 222"/>
          <p:cNvSpPr/>
          <p:nvPr/>
        </p:nvSpPr>
        <p:spPr>
          <a:xfrm>
            <a:off x="2118360" y="2362200"/>
            <a:ext cx="91440" cy="786384"/>
          </a:xfrm>
          <a:prstGeom prst="can">
            <a:avLst/>
          </a:prstGeom>
          <a:solidFill>
            <a:srgbClr val="0000FF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4" name="Can 223"/>
          <p:cNvSpPr/>
          <p:nvPr/>
        </p:nvSpPr>
        <p:spPr>
          <a:xfrm>
            <a:off x="6553200" y="3200400"/>
            <a:ext cx="96209" cy="303756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5" name="Can 224"/>
          <p:cNvSpPr/>
          <p:nvPr/>
        </p:nvSpPr>
        <p:spPr>
          <a:xfrm>
            <a:off x="2971800" y="3733800"/>
            <a:ext cx="96209" cy="224380"/>
          </a:xfrm>
          <a:prstGeom prst="can">
            <a:avLst/>
          </a:prstGeom>
          <a:solidFill>
            <a:srgbClr val="008000">
              <a:alpha val="46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F7941E"/>
              </a:solidFill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28" name="Group 227"/>
          <p:cNvGrpSpPr/>
          <p:nvPr/>
        </p:nvGrpSpPr>
        <p:grpSpPr>
          <a:xfrm>
            <a:off x="1234440" y="2395728"/>
            <a:ext cx="121502" cy="281155"/>
            <a:chOff x="1250098" y="2362200"/>
            <a:chExt cx="121502" cy="281155"/>
          </a:xfrm>
        </p:grpSpPr>
        <p:sp>
          <p:nvSpPr>
            <p:cNvPr id="226" name="Rectangle 225"/>
            <p:cNvSpPr/>
            <p:nvPr/>
          </p:nvSpPr>
          <p:spPr>
            <a:xfrm>
              <a:off x="1250098" y="250190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250098" y="236220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990600" y="2286000"/>
            <a:ext cx="288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20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1234440" y="2112264"/>
            <a:ext cx="121502" cy="281155"/>
            <a:chOff x="1250098" y="2362200"/>
            <a:chExt cx="121502" cy="281155"/>
          </a:xfrm>
        </p:grpSpPr>
        <p:sp>
          <p:nvSpPr>
            <p:cNvPr id="231" name="Rectangle 230"/>
            <p:cNvSpPr/>
            <p:nvPr/>
          </p:nvSpPr>
          <p:spPr>
            <a:xfrm>
              <a:off x="1250098" y="250190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250098" y="2362200"/>
              <a:ext cx="121502" cy="14145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990600" y="1981200"/>
            <a:ext cx="288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kern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xmlns="" val="17527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752" y="965858"/>
            <a:ext cx="8569325" cy="5587342"/>
            <a:chOff x="343752" y="332656"/>
            <a:chExt cx="8569325" cy="5587342"/>
          </a:xfrm>
        </p:grpSpPr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1726915" y="1380174"/>
              <a:ext cx="5921375" cy="3873500"/>
              <a:chOff x="1757363" y="1860550"/>
              <a:chExt cx="6414459" cy="3873500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697186" y="1860550"/>
                <a:ext cx="474636" cy="717550"/>
              </a:xfrm>
              <a:custGeom>
                <a:avLst/>
                <a:gdLst>
                  <a:gd name="T0" fmla="*/ 74 w 230"/>
                  <a:gd name="T1" fmla="*/ 12 h 377"/>
                  <a:gd name="T2" fmla="*/ 28 w 230"/>
                  <a:gd name="T3" fmla="*/ 81 h 377"/>
                  <a:gd name="T4" fmla="*/ 49 w 230"/>
                  <a:gd name="T5" fmla="*/ 107 h 377"/>
                  <a:gd name="T6" fmla="*/ 28 w 230"/>
                  <a:gd name="T7" fmla="*/ 139 h 377"/>
                  <a:gd name="T8" fmla="*/ 41 w 230"/>
                  <a:gd name="T9" fmla="*/ 149 h 377"/>
                  <a:gd name="T10" fmla="*/ 31 w 230"/>
                  <a:gd name="T11" fmla="*/ 171 h 377"/>
                  <a:gd name="T12" fmla="*/ 31 w 230"/>
                  <a:gd name="T13" fmla="*/ 206 h 377"/>
                  <a:gd name="T14" fmla="*/ 0 w 230"/>
                  <a:gd name="T15" fmla="*/ 219 h 377"/>
                  <a:gd name="T16" fmla="*/ 13 w 230"/>
                  <a:gd name="T17" fmla="*/ 229 h 377"/>
                  <a:gd name="T18" fmla="*/ 79 w 230"/>
                  <a:gd name="T19" fmla="*/ 361 h 377"/>
                  <a:gd name="T20" fmla="*/ 131 w 230"/>
                  <a:gd name="T21" fmla="*/ 377 h 377"/>
                  <a:gd name="T22" fmla="*/ 128 w 230"/>
                  <a:gd name="T23" fmla="*/ 350 h 377"/>
                  <a:gd name="T24" fmla="*/ 154 w 230"/>
                  <a:gd name="T25" fmla="*/ 329 h 377"/>
                  <a:gd name="T26" fmla="*/ 144 w 230"/>
                  <a:gd name="T27" fmla="*/ 307 h 377"/>
                  <a:gd name="T28" fmla="*/ 210 w 230"/>
                  <a:gd name="T29" fmla="*/ 280 h 377"/>
                  <a:gd name="T30" fmla="*/ 212 w 230"/>
                  <a:gd name="T31" fmla="*/ 243 h 377"/>
                  <a:gd name="T32" fmla="*/ 250 w 230"/>
                  <a:gd name="T33" fmla="*/ 241 h 377"/>
                  <a:gd name="T34" fmla="*/ 280 w 230"/>
                  <a:gd name="T35" fmla="*/ 213 h 377"/>
                  <a:gd name="T36" fmla="*/ 316 w 230"/>
                  <a:gd name="T37" fmla="*/ 194 h 377"/>
                  <a:gd name="T38" fmla="*/ 316 w 230"/>
                  <a:gd name="T39" fmla="*/ 171 h 377"/>
                  <a:gd name="T40" fmla="*/ 266 w 230"/>
                  <a:gd name="T41" fmla="*/ 163 h 377"/>
                  <a:gd name="T42" fmla="*/ 257 w 230"/>
                  <a:gd name="T43" fmla="*/ 138 h 377"/>
                  <a:gd name="T44" fmla="*/ 207 w 230"/>
                  <a:gd name="T45" fmla="*/ 134 h 377"/>
                  <a:gd name="T46" fmla="*/ 168 w 230"/>
                  <a:gd name="T47" fmla="*/ 22 h 377"/>
                  <a:gd name="T48" fmla="*/ 148 w 230"/>
                  <a:gd name="T49" fmla="*/ 0 h 377"/>
                  <a:gd name="T50" fmla="*/ 99 w 230"/>
                  <a:gd name="T51" fmla="*/ 9 h 377"/>
                  <a:gd name="T52" fmla="*/ 90 w 230"/>
                  <a:gd name="T53" fmla="*/ 20 h 377"/>
                  <a:gd name="T54" fmla="*/ 74 w 230"/>
                  <a:gd name="T55" fmla="*/ 12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0"/>
                  <a:gd name="T85" fmla="*/ 0 h 377"/>
                  <a:gd name="T86" fmla="*/ 230 w 230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0" h="377">
                    <a:moveTo>
                      <a:pt x="54" y="12"/>
                    </a:moveTo>
                    <a:lnTo>
                      <a:pt x="20" y="81"/>
                    </a:lnTo>
                    <a:lnTo>
                      <a:pt x="36" y="107"/>
                    </a:lnTo>
                    <a:lnTo>
                      <a:pt x="20" y="139"/>
                    </a:lnTo>
                    <a:lnTo>
                      <a:pt x="30" y="149"/>
                    </a:lnTo>
                    <a:lnTo>
                      <a:pt x="23" y="171"/>
                    </a:lnTo>
                    <a:lnTo>
                      <a:pt x="23" y="206"/>
                    </a:lnTo>
                    <a:lnTo>
                      <a:pt x="0" y="219"/>
                    </a:lnTo>
                    <a:lnTo>
                      <a:pt x="9" y="229"/>
                    </a:lnTo>
                    <a:lnTo>
                      <a:pt x="57" y="361"/>
                    </a:lnTo>
                    <a:lnTo>
                      <a:pt x="95" y="377"/>
                    </a:lnTo>
                    <a:lnTo>
                      <a:pt x="93" y="350"/>
                    </a:lnTo>
                    <a:lnTo>
                      <a:pt x="112" y="329"/>
                    </a:lnTo>
                    <a:lnTo>
                      <a:pt x="105" y="307"/>
                    </a:lnTo>
                    <a:lnTo>
                      <a:pt x="152" y="280"/>
                    </a:lnTo>
                    <a:lnTo>
                      <a:pt x="154" y="243"/>
                    </a:lnTo>
                    <a:lnTo>
                      <a:pt x="182" y="241"/>
                    </a:lnTo>
                    <a:lnTo>
                      <a:pt x="204" y="213"/>
                    </a:lnTo>
                    <a:lnTo>
                      <a:pt x="230" y="194"/>
                    </a:lnTo>
                    <a:lnTo>
                      <a:pt x="230" y="171"/>
                    </a:lnTo>
                    <a:lnTo>
                      <a:pt x="194" y="163"/>
                    </a:lnTo>
                    <a:lnTo>
                      <a:pt x="187" y="138"/>
                    </a:lnTo>
                    <a:lnTo>
                      <a:pt x="151" y="134"/>
                    </a:lnTo>
                    <a:lnTo>
                      <a:pt x="122" y="22"/>
                    </a:lnTo>
                    <a:lnTo>
                      <a:pt x="108" y="0"/>
                    </a:lnTo>
                    <a:lnTo>
                      <a:pt x="72" y="9"/>
                    </a:lnTo>
                    <a:lnTo>
                      <a:pt x="66" y="2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712656" y="4129088"/>
                <a:ext cx="1745489" cy="1604962"/>
              </a:xfrm>
              <a:custGeom>
                <a:avLst/>
                <a:gdLst>
                  <a:gd name="T0" fmla="*/ 337 w 846"/>
                  <a:gd name="T1" fmla="*/ 0 h 842"/>
                  <a:gd name="T2" fmla="*/ 594 w 846"/>
                  <a:gd name="T3" fmla="*/ 7 h 842"/>
                  <a:gd name="T4" fmla="*/ 594 w 846"/>
                  <a:gd name="T5" fmla="*/ 160 h 842"/>
                  <a:gd name="T6" fmla="*/ 724 w 846"/>
                  <a:gd name="T7" fmla="*/ 202 h 842"/>
                  <a:gd name="T8" fmla="*/ 761 w 846"/>
                  <a:gd name="T9" fmla="*/ 188 h 842"/>
                  <a:gd name="T10" fmla="*/ 847 w 846"/>
                  <a:gd name="T11" fmla="*/ 221 h 842"/>
                  <a:gd name="T12" fmla="*/ 897 w 846"/>
                  <a:gd name="T13" fmla="*/ 219 h 842"/>
                  <a:gd name="T14" fmla="*/ 996 w 846"/>
                  <a:gd name="T15" fmla="*/ 186 h 842"/>
                  <a:gd name="T16" fmla="*/ 1054 w 846"/>
                  <a:gd name="T17" fmla="*/ 218 h 842"/>
                  <a:gd name="T18" fmla="*/ 1103 w 846"/>
                  <a:gd name="T19" fmla="*/ 226 h 842"/>
                  <a:gd name="T20" fmla="*/ 1103 w 846"/>
                  <a:gd name="T21" fmla="*/ 350 h 842"/>
                  <a:gd name="T22" fmla="*/ 1163 w 846"/>
                  <a:gd name="T23" fmla="*/ 428 h 842"/>
                  <a:gd name="T24" fmla="*/ 1149 w 846"/>
                  <a:gd name="T25" fmla="*/ 534 h 842"/>
                  <a:gd name="T26" fmla="*/ 1086 w 846"/>
                  <a:gd name="T27" fmla="*/ 576 h 842"/>
                  <a:gd name="T28" fmla="*/ 1073 w 846"/>
                  <a:gd name="T29" fmla="*/ 537 h 842"/>
                  <a:gd name="T30" fmla="*/ 1054 w 846"/>
                  <a:gd name="T31" fmla="*/ 555 h 842"/>
                  <a:gd name="T32" fmla="*/ 1068 w 846"/>
                  <a:gd name="T33" fmla="*/ 580 h 842"/>
                  <a:gd name="T34" fmla="*/ 955 w 846"/>
                  <a:gd name="T35" fmla="*/ 643 h 842"/>
                  <a:gd name="T36" fmla="*/ 927 w 846"/>
                  <a:gd name="T37" fmla="*/ 647 h 842"/>
                  <a:gd name="T38" fmla="*/ 868 w 846"/>
                  <a:gd name="T39" fmla="*/ 678 h 842"/>
                  <a:gd name="T40" fmla="*/ 868 w 846"/>
                  <a:gd name="T41" fmla="*/ 696 h 842"/>
                  <a:gd name="T42" fmla="*/ 850 w 846"/>
                  <a:gd name="T43" fmla="*/ 700 h 842"/>
                  <a:gd name="T44" fmla="*/ 864 w 846"/>
                  <a:gd name="T45" fmla="*/ 721 h 842"/>
                  <a:gd name="T46" fmla="*/ 833 w 846"/>
                  <a:gd name="T47" fmla="*/ 752 h 842"/>
                  <a:gd name="T48" fmla="*/ 850 w 846"/>
                  <a:gd name="T49" fmla="*/ 798 h 842"/>
                  <a:gd name="T50" fmla="*/ 868 w 846"/>
                  <a:gd name="T51" fmla="*/ 814 h 842"/>
                  <a:gd name="T52" fmla="*/ 864 w 846"/>
                  <a:gd name="T53" fmla="*/ 842 h 842"/>
                  <a:gd name="T54" fmla="*/ 819 w 846"/>
                  <a:gd name="T55" fmla="*/ 842 h 842"/>
                  <a:gd name="T56" fmla="*/ 780 w 846"/>
                  <a:gd name="T57" fmla="*/ 828 h 842"/>
                  <a:gd name="T58" fmla="*/ 751 w 846"/>
                  <a:gd name="T59" fmla="*/ 831 h 842"/>
                  <a:gd name="T60" fmla="*/ 662 w 846"/>
                  <a:gd name="T61" fmla="*/ 807 h 842"/>
                  <a:gd name="T62" fmla="*/ 620 w 846"/>
                  <a:gd name="T63" fmla="*/ 710 h 842"/>
                  <a:gd name="T64" fmla="*/ 558 w 846"/>
                  <a:gd name="T65" fmla="*/ 664 h 842"/>
                  <a:gd name="T66" fmla="*/ 501 w 846"/>
                  <a:gd name="T67" fmla="*/ 580 h 842"/>
                  <a:gd name="T68" fmla="*/ 477 w 846"/>
                  <a:gd name="T69" fmla="*/ 571 h 842"/>
                  <a:gd name="T70" fmla="*/ 447 w 846"/>
                  <a:gd name="T71" fmla="*/ 550 h 842"/>
                  <a:gd name="T72" fmla="*/ 417 w 846"/>
                  <a:gd name="T73" fmla="*/ 550 h 842"/>
                  <a:gd name="T74" fmla="*/ 374 w 846"/>
                  <a:gd name="T75" fmla="*/ 543 h 842"/>
                  <a:gd name="T76" fmla="*/ 341 w 846"/>
                  <a:gd name="T77" fmla="*/ 550 h 842"/>
                  <a:gd name="T78" fmla="*/ 319 w 846"/>
                  <a:gd name="T79" fmla="*/ 593 h 842"/>
                  <a:gd name="T80" fmla="*/ 285 w 846"/>
                  <a:gd name="T81" fmla="*/ 600 h 842"/>
                  <a:gd name="T82" fmla="*/ 211 w 846"/>
                  <a:gd name="T83" fmla="*/ 567 h 842"/>
                  <a:gd name="T84" fmla="*/ 167 w 846"/>
                  <a:gd name="T85" fmla="*/ 527 h 842"/>
                  <a:gd name="T86" fmla="*/ 159 w 846"/>
                  <a:gd name="T87" fmla="*/ 479 h 842"/>
                  <a:gd name="T88" fmla="*/ 128 w 846"/>
                  <a:gd name="T89" fmla="*/ 446 h 842"/>
                  <a:gd name="T90" fmla="*/ 53 w 846"/>
                  <a:gd name="T91" fmla="*/ 400 h 842"/>
                  <a:gd name="T92" fmla="*/ 0 w 846"/>
                  <a:gd name="T93" fmla="*/ 352 h 842"/>
                  <a:gd name="T94" fmla="*/ 0 w 846"/>
                  <a:gd name="T95" fmla="*/ 332 h 842"/>
                  <a:gd name="T96" fmla="*/ 176 w 846"/>
                  <a:gd name="T97" fmla="*/ 333 h 842"/>
                  <a:gd name="T98" fmla="*/ 319 w 846"/>
                  <a:gd name="T99" fmla="*/ 342 h 842"/>
                  <a:gd name="T100" fmla="*/ 337 w 846"/>
                  <a:gd name="T101" fmla="*/ 0 h 8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6"/>
                  <a:gd name="T154" fmla="*/ 0 h 842"/>
                  <a:gd name="T155" fmla="*/ 846 w 846"/>
                  <a:gd name="T156" fmla="*/ 842 h 8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6" h="842">
                    <a:moveTo>
                      <a:pt x="245" y="0"/>
                    </a:moveTo>
                    <a:lnTo>
                      <a:pt x="432" y="7"/>
                    </a:lnTo>
                    <a:lnTo>
                      <a:pt x="432" y="160"/>
                    </a:lnTo>
                    <a:lnTo>
                      <a:pt x="527" y="202"/>
                    </a:lnTo>
                    <a:lnTo>
                      <a:pt x="553" y="188"/>
                    </a:lnTo>
                    <a:lnTo>
                      <a:pt x="616" y="221"/>
                    </a:lnTo>
                    <a:lnTo>
                      <a:pt x="653" y="219"/>
                    </a:lnTo>
                    <a:lnTo>
                      <a:pt x="725" y="186"/>
                    </a:lnTo>
                    <a:lnTo>
                      <a:pt x="767" y="218"/>
                    </a:lnTo>
                    <a:lnTo>
                      <a:pt x="803" y="226"/>
                    </a:lnTo>
                    <a:lnTo>
                      <a:pt x="803" y="350"/>
                    </a:lnTo>
                    <a:lnTo>
                      <a:pt x="846" y="428"/>
                    </a:lnTo>
                    <a:lnTo>
                      <a:pt x="836" y="534"/>
                    </a:lnTo>
                    <a:lnTo>
                      <a:pt x="790" y="576"/>
                    </a:lnTo>
                    <a:lnTo>
                      <a:pt x="780" y="537"/>
                    </a:lnTo>
                    <a:lnTo>
                      <a:pt x="767" y="555"/>
                    </a:lnTo>
                    <a:lnTo>
                      <a:pt x="777" y="580"/>
                    </a:lnTo>
                    <a:lnTo>
                      <a:pt x="695" y="643"/>
                    </a:lnTo>
                    <a:lnTo>
                      <a:pt x="675" y="647"/>
                    </a:lnTo>
                    <a:lnTo>
                      <a:pt x="632" y="678"/>
                    </a:lnTo>
                    <a:lnTo>
                      <a:pt x="632" y="696"/>
                    </a:lnTo>
                    <a:lnTo>
                      <a:pt x="619" y="700"/>
                    </a:lnTo>
                    <a:lnTo>
                      <a:pt x="629" y="721"/>
                    </a:lnTo>
                    <a:lnTo>
                      <a:pt x="606" y="752"/>
                    </a:lnTo>
                    <a:lnTo>
                      <a:pt x="619" y="798"/>
                    </a:lnTo>
                    <a:lnTo>
                      <a:pt x="632" y="814"/>
                    </a:lnTo>
                    <a:lnTo>
                      <a:pt x="629" y="842"/>
                    </a:lnTo>
                    <a:lnTo>
                      <a:pt x="596" y="842"/>
                    </a:lnTo>
                    <a:lnTo>
                      <a:pt x="567" y="828"/>
                    </a:lnTo>
                    <a:lnTo>
                      <a:pt x="547" y="831"/>
                    </a:lnTo>
                    <a:lnTo>
                      <a:pt x="481" y="807"/>
                    </a:lnTo>
                    <a:lnTo>
                      <a:pt x="452" y="710"/>
                    </a:lnTo>
                    <a:lnTo>
                      <a:pt x="406" y="664"/>
                    </a:lnTo>
                    <a:lnTo>
                      <a:pt x="365" y="580"/>
                    </a:lnTo>
                    <a:lnTo>
                      <a:pt x="347" y="571"/>
                    </a:lnTo>
                    <a:lnTo>
                      <a:pt x="325" y="550"/>
                    </a:lnTo>
                    <a:lnTo>
                      <a:pt x="304" y="550"/>
                    </a:lnTo>
                    <a:lnTo>
                      <a:pt x="272" y="543"/>
                    </a:lnTo>
                    <a:lnTo>
                      <a:pt x="248" y="550"/>
                    </a:lnTo>
                    <a:lnTo>
                      <a:pt x="232" y="593"/>
                    </a:lnTo>
                    <a:lnTo>
                      <a:pt x="207" y="600"/>
                    </a:lnTo>
                    <a:lnTo>
                      <a:pt x="153" y="567"/>
                    </a:lnTo>
                    <a:lnTo>
                      <a:pt x="121" y="527"/>
                    </a:lnTo>
                    <a:lnTo>
                      <a:pt x="116" y="479"/>
                    </a:lnTo>
                    <a:lnTo>
                      <a:pt x="93" y="446"/>
                    </a:lnTo>
                    <a:lnTo>
                      <a:pt x="39" y="400"/>
                    </a:lnTo>
                    <a:lnTo>
                      <a:pt x="0" y="352"/>
                    </a:lnTo>
                    <a:lnTo>
                      <a:pt x="0" y="332"/>
                    </a:lnTo>
                    <a:lnTo>
                      <a:pt x="128" y="333"/>
                    </a:lnTo>
                    <a:lnTo>
                      <a:pt x="232" y="342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5275857" y="4062413"/>
                <a:ext cx="607053" cy="561975"/>
              </a:xfrm>
              <a:custGeom>
                <a:avLst/>
                <a:gdLst>
                  <a:gd name="T0" fmla="*/ 0 w 294"/>
                  <a:gd name="T1" fmla="*/ 27 h 295"/>
                  <a:gd name="T2" fmla="*/ 162 w 294"/>
                  <a:gd name="T3" fmla="*/ 12 h 295"/>
                  <a:gd name="T4" fmla="*/ 359 w 294"/>
                  <a:gd name="T5" fmla="*/ 0 h 295"/>
                  <a:gd name="T6" fmla="*/ 348 w 294"/>
                  <a:gd name="T7" fmla="*/ 39 h 295"/>
                  <a:gd name="T8" fmla="*/ 392 w 294"/>
                  <a:gd name="T9" fmla="*/ 30 h 295"/>
                  <a:gd name="T10" fmla="*/ 407 w 294"/>
                  <a:gd name="T11" fmla="*/ 56 h 295"/>
                  <a:gd name="T12" fmla="*/ 362 w 294"/>
                  <a:gd name="T13" fmla="*/ 80 h 295"/>
                  <a:gd name="T14" fmla="*/ 373 w 294"/>
                  <a:gd name="T15" fmla="*/ 121 h 295"/>
                  <a:gd name="T16" fmla="*/ 327 w 294"/>
                  <a:gd name="T17" fmla="*/ 189 h 295"/>
                  <a:gd name="T18" fmla="*/ 291 w 294"/>
                  <a:gd name="T19" fmla="*/ 231 h 295"/>
                  <a:gd name="T20" fmla="*/ 310 w 294"/>
                  <a:gd name="T21" fmla="*/ 285 h 295"/>
                  <a:gd name="T22" fmla="*/ 60 w 294"/>
                  <a:gd name="T23" fmla="*/ 295 h 295"/>
                  <a:gd name="T24" fmla="*/ 59 w 294"/>
                  <a:gd name="T25" fmla="*/ 262 h 295"/>
                  <a:gd name="T26" fmla="*/ 10 w 294"/>
                  <a:gd name="T27" fmla="*/ 255 h 295"/>
                  <a:gd name="T28" fmla="*/ 10 w 294"/>
                  <a:gd name="T29" fmla="*/ 80 h 295"/>
                  <a:gd name="T30" fmla="*/ 0 w 294"/>
                  <a:gd name="T31" fmla="*/ 27 h 2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295"/>
                  <a:gd name="T50" fmla="*/ 294 w 294"/>
                  <a:gd name="T51" fmla="*/ 295 h 2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295">
                    <a:moveTo>
                      <a:pt x="0" y="27"/>
                    </a:moveTo>
                    <a:lnTo>
                      <a:pt x="116" y="12"/>
                    </a:lnTo>
                    <a:lnTo>
                      <a:pt x="259" y="0"/>
                    </a:lnTo>
                    <a:lnTo>
                      <a:pt x="252" y="39"/>
                    </a:lnTo>
                    <a:lnTo>
                      <a:pt x="283" y="30"/>
                    </a:lnTo>
                    <a:lnTo>
                      <a:pt x="294" y="56"/>
                    </a:lnTo>
                    <a:lnTo>
                      <a:pt x="262" y="80"/>
                    </a:lnTo>
                    <a:lnTo>
                      <a:pt x="269" y="121"/>
                    </a:lnTo>
                    <a:lnTo>
                      <a:pt x="235" y="189"/>
                    </a:lnTo>
                    <a:lnTo>
                      <a:pt x="210" y="231"/>
                    </a:lnTo>
                    <a:lnTo>
                      <a:pt x="224" y="285"/>
                    </a:lnTo>
                    <a:lnTo>
                      <a:pt x="43" y="295"/>
                    </a:lnTo>
                    <a:lnTo>
                      <a:pt x="42" y="262"/>
                    </a:lnTo>
                    <a:lnTo>
                      <a:pt x="6" y="255"/>
                    </a:lnTo>
                    <a:lnTo>
                      <a:pt x="6" y="8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5354963" y="4603750"/>
                <a:ext cx="741189" cy="588963"/>
              </a:xfrm>
              <a:custGeom>
                <a:avLst/>
                <a:gdLst>
                  <a:gd name="T0" fmla="*/ 0 w 359"/>
                  <a:gd name="T1" fmla="*/ 7 h 309"/>
                  <a:gd name="T2" fmla="*/ 247 w 359"/>
                  <a:gd name="T3" fmla="*/ 0 h 309"/>
                  <a:gd name="T4" fmla="*/ 291 w 359"/>
                  <a:gd name="T5" fmla="*/ 64 h 309"/>
                  <a:gd name="T6" fmla="*/ 254 w 359"/>
                  <a:gd name="T7" fmla="*/ 139 h 309"/>
                  <a:gd name="T8" fmla="*/ 242 w 359"/>
                  <a:gd name="T9" fmla="*/ 173 h 309"/>
                  <a:gd name="T10" fmla="*/ 407 w 359"/>
                  <a:gd name="T11" fmla="*/ 159 h 309"/>
                  <a:gd name="T12" fmla="*/ 417 w 359"/>
                  <a:gd name="T13" fmla="*/ 208 h 309"/>
                  <a:gd name="T14" fmla="*/ 367 w 359"/>
                  <a:gd name="T15" fmla="*/ 204 h 309"/>
                  <a:gd name="T16" fmla="*/ 346 w 359"/>
                  <a:gd name="T17" fmla="*/ 225 h 309"/>
                  <a:gd name="T18" fmla="*/ 369 w 359"/>
                  <a:gd name="T19" fmla="*/ 239 h 309"/>
                  <a:gd name="T20" fmla="*/ 416 w 359"/>
                  <a:gd name="T21" fmla="*/ 222 h 309"/>
                  <a:gd name="T22" fmla="*/ 417 w 359"/>
                  <a:gd name="T23" fmla="*/ 246 h 309"/>
                  <a:gd name="T24" fmla="*/ 444 w 359"/>
                  <a:gd name="T25" fmla="*/ 226 h 309"/>
                  <a:gd name="T26" fmla="*/ 463 w 359"/>
                  <a:gd name="T27" fmla="*/ 226 h 309"/>
                  <a:gd name="T28" fmla="*/ 441 w 359"/>
                  <a:gd name="T29" fmla="*/ 267 h 309"/>
                  <a:gd name="T30" fmla="*/ 482 w 359"/>
                  <a:gd name="T31" fmla="*/ 274 h 309"/>
                  <a:gd name="T32" fmla="*/ 495 w 359"/>
                  <a:gd name="T33" fmla="*/ 297 h 309"/>
                  <a:gd name="T34" fmla="*/ 476 w 359"/>
                  <a:gd name="T35" fmla="*/ 304 h 309"/>
                  <a:gd name="T36" fmla="*/ 451 w 359"/>
                  <a:gd name="T37" fmla="*/ 289 h 309"/>
                  <a:gd name="T38" fmla="*/ 402 w 359"/>
                  <a:gd name="T39" fmla="*/ 279 h 309"/>
                  <a:gd name="T40" fmla="*/ 412 w 359"/>
                  <a:gd name="T41" fmla="*/ 306 h 309"/>
                  <a:gd name="T42" fmla="*/ 390 w 359"/>
                  <a:gd name="T43" fmla="*/ 309 h 309"/>
                  <a:gd name="T44" fmla="*/ 368 w 359"/>
                  <a:gd name="T45" fmla="*/ 285 h 309"/>
                  <a:gd name="T46" fmla="*/ 356 w 359"/>
                  <a:gd name="T47" fmla="*/ 300 h 309"/>
                  <a:gd name="T48" fmla="*/ 284 w 359"/>
                  <a:gd name="T49" fmla="*/ 300 h 309"/>
                  <a:gd name="T50" fmla="*/ 284 w 359"/>
                  <a:gd name="T51" fmla="*/ 285 h 309"/>
                  <a:gd name="T52" fmla="*/ 258 w 359"/>
                  <a:gd name="T53" fmla="*/ 267 h 309"/>
                  <a:gd name="T54" fmla="*/ 202 w 359"/>
                  <a:gd name="T55" fmla="*/ 265 h 309"/>
                  <a:gd name="T56" fmla="*/ 248 w 359"/>
                  <a:gd name="T57" fmla="*/ 285 h 309"/>
                  <a:gd name="T58" fmla="*/ 184 w 359"/>
                  <a:gd name="T59" fmla="*/ 295 h 309"/>
                  <a:gd name="T60" fmla="*/ 86 w 359"/>
                  <a:gd name="T61" fmla="*/ 281 h 309"/>
                  <a:gd name="T62" fmla="*/ 48 w 359"/>
                  <a:gd name="T63" fmla="*/ 285 h 309"/>
                  <a:gd name="T64" fmla="*/ 62 w 359"/>
                  <a:gd name="T65" fmla="*/ 181 h 309"/>
                  <a:gd name="T66" fmla="*/ 1 w 359"/>
                  <a:gd name="T67" fmla="*/ 99 h 309"/>
                  <a:gd name="T68" fmla="*/ 0 w 359"/>
                  <a:gd name="T69" fmla="*/ 7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09"/>
                  <a:gd name="T107" fmla="*/ 359 w 359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09">
                    <a:moveTo>
                      <a:pt x="0" y="7"/>
                    </a:moveTo>
                    <a:lnTo>
                      <a:pt x="179" y="0"/>
                    </a:lnTo>
                    <a:lnTo>
                      <a:pt x="211" y="64"/>
                    </a:lnTo>
                    <a:lnTo>
                      <a:pt x="184" y="139"/>
                    </a:lnTo>
                    <a:lnTo>
                      <a:pt x="175" y="173"/>
                    </a:lnTo>
                    <a:lnTo>
                      <a:pt x="295" y="159"/>
                    </a:lnTo>
                    <a:lnTo>
                      <a:pt x="303" y="208"/>
                    </a:lnTo>
                    <a:lnTo>
                      <a:pt x="267" y="204"/>
                    </a:lnTo>
                    <a:lnTo>
                      <a:pt x="250" y="225"/>
                    </a:lnTo>
                    <a:lnTo>
                      <a:pt x="269" y="239"/>
                    </a:lnTo>
                    <a:lnTo>
                      <a:pt x="302" y="222"/>
                    </a:lnTo>
                    <a:lnTo>
                      <a:pt x="303" y="246"/>
                    </a:lnTo>
                    <a:lnTo>
                      <a:pt x="322" y="226"/>
                    </a:lnTo>
                    <a:lnTo>
                      <a:pt x="336" y="226"/>
                    </a:lnTo>
                    <a:lnTo>
                      <a:pt x="320" y="267"/>
                    </a:lnTo>
                    <a:lnTo>
                      <a:pt x="350" y="274"/>
                    </a:lnTo>
                    <a:lnTo>
                      <a:pt x="359" y="297"/>
                    </a:lnTo>
                    <a:lnTo>
                      <a:pt x="345" y="304"/>
                    </a:lnTo>
                    <a:lnTo>
                      <a:pt x="327" y="289"/>
                    </a:lnTo>
                    <a:lnTo>
                      <a:pt x="292" y="279"/>
                    </a:lnTo>
                    <a:lnTo>
                      <a:pt x="299" y="306"/>
                    </a:lnTo>
                    <a:lnTo>
                      <a:pt x="282" y="309"/>
                    </a:lnTo>
                    <a:lnTo>
                      <a:pt x="268" y="285"/>
                    </a:lnTo>
                    <a:lnTo>
                      <a:pt x="259" y="300"/>
                    </a:lnTo>
                    <a:lnTo>
                      <a:pt x="206" y="300"/>
                    </a:lnTo>
                    <a:lnTo>
                      <a:pt x="206" y="285"/>
                    </a:lnTo>
                    <a:lnTo>
                      <a:pt x="187" y="267"/>
                    </a:lnTo>
                    <a:lnTo>
                      <a:pt x="147" y="265"/>
                    </a:lnTo>
                    <a:lnTo>
                      <a:pt x="180" y="285"/>
                    </a:lnTo>
                    <a:lnTo>
                      <a:pt x="134" y="295"/>
                    </a:lnTo>
                    <a:lnTo>
                      <a:pt x="62" y="281"/>
                    </a:lnTo>
                    <a:lnTo>
                      <a:pt x="35" y="285"/>
                    </a:lnTo>
                    <a:lnTo>
                      <a:pt x="45" y="181"/>
                    </a:lnTo>
                    <a:lnTo>
                      <a:pt x="1" y="99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857972" y="2117725"/>
                <a:ext cx="825453" cy="923925"/>
              </a:xfrm>
              <a:custGeom>
                <a:avLst/>
                <a:gdLst>
                  <a:gd name="T0" fmla="*/ 0 w 400"/>
                  <a:gd name="T1" fmla="*/ 38 h 485"/>
                  <a:gd name="T2" fmla="*/ 144 w 400"/>
                  <a:gd name="T3" fmla="*/ 38 h 485"/>
                  <a:gd name="T4" fmla="*/ 143 w 400"/>
                  <a:gd name="T5" fmla="*/ 0 h 485"/>
                  <a:gd name="T6" fmla="*/ 172 w 400"/>
                  <a:gd name="T7" fmla="*/ 11 h 485"/>
                  <a:gd name="T8" fmla="*/ 181 w 400"/>
                  <a:gd name="T9" fmla="*/ 40 h 485"/>
                  <a:gd name="T10" fmla="*/ 248 w 400"/>
                  <a:gd name="T11" fmla="*/ 72 h 485"/>
                  <a:gd name="T12" fmla="*/ 268 w 400"/>
                  <a:gd name="T13" fmla="*/ 58 h 485"/>
                  <a:gd name="T14" fmla="*/ 311 w 400"/>
                  <a:gd name="T15" fmla="*/ 58 h 485"/>
                  <a:gd name="T16" fmla="*/ 342 w 400"/>
                  <a:gd name="T17" fmla="*/ 86 h 485"/>
                  <a:gd name="T18" fmla="*/ 364 w 400"/>
                  <a:gd name="T19" fmla="*/ 76 h 485"/>
                  <a:gd name="T20" fmla="*/ 422 w 400"/>
                  <a:gd name="T21" fmla="*/ 87 h 485"/>
                  <a:gd name="T22" fmla="*/ 444 w 400"/>
                  <a:gd name="T23" fmla="*/ 66 h 485"/>
                  <a:gd name="T24" fmla="*/ 482 w 400"/>
                  <a:gd name="T25" fmla="*/ 83 h 485"/>
                  <a:gd name="T26" fmla="*/ 550 w 400"/>
                  <a:gd name="T27" fmla="*/ 80 h 485"/>
                  <a:gd name="T28" fmla="*/ 439 w 400"/>
                  <a:gd name="T29" fmla="*/ 140 h 485"/>
                  <a:gd name="T30" fmla="*/ 385 w 400"/>
                  <a:gd name="T31" fmla="*/ 193 h 485"/>
                  <a:gd name="T32" fmla="*/ 396 w 400"/>
                  <a:gd name="T33" fmla="*/ 269 h 485"/>
                  <a:gd name="T34" fmla="*/ 358 w 400"/>
                  <a:gd name="T35" fmla="*/ 301 h 485"/>
                  <a:gd name="T36" fmla="*/ 372 w 400"/>
                  <a:gd name="T37" fmla="*/ 324 h 485"/>
                  <a:gd name="T38" fmla="*/ 372 w 400"/>
                  <a:gd name="T39" fmla="*/ 380 h 485"/>
                  <a:gd name="T40" fmla="*/ 411 w 400"/>
                  <a:gd name="T41" fmla="*/ 380 h 485"/>
                  <a:gd name="T42" fmla="*/ 467 w 400"/>
                  <a:gd name="T43" fmla="*/ 421 h 485"/>
                  <a:gd name="T44" fmla="*/ 488 w 400"/>
                  <a:gd name="T45" fmla="*/ 471 h 485"/>
                  <a:gd name="T46" fmla="*/ 101 w 400"/>
                  <a:gd name="T47" fmla="*/ 485 h 485"/>
                  <a:gd name="T48" fmla="*/ 102 w 400"/>
                  <a:gd name="T49" fmla="*/ 351 h 485"/>
                  <a:gd name="T50" fmla="*/ 67 w 400"/>
                  <a:gd name="T51" fmla="*/ 321 h 485"/>
                  <a:gd name="T52" fmla="*/ 80 w 400"/>
                  <a:gd name="T53" fmla="*/ 286 h 485"/>
                  <a:gd name="T54" fmla="*/ 90 w 400"/>
                  <a:gd name="T55" fmla="*/ 266 h 485"/>
                  <a:gd name="T56" fmla="*/ 67 w 400"/>
                  <a:gd name="T57" fmla="*/ 173 h 485"/>
                  <a:gd name="T58" fmla="*/ 34 w 400"/>
                  <a:gd name="T59" fmla="*/ 112 h 485"/>
                  <a:gd name="T60" fmla="*/ 0 w 400"/>
                  <a:gd name="T61" fmla="*/ 38 h 4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0"/>
                  <a:gd name="T94" fmla="*/ 0 h 485"/>
                  <a:gd name="T95" fmla="*/ 400 w 400"/>
                  <a:gd name="T96" fmla="*/ 485 h 4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0" h="485">
                    <a:moveTo>
                      <a:pt x="0" y="38"/>
                    </a:moveTo>
                    <a:lnTo>
                      <a:pt x="105" y="38"/>
                    </a:lnTo>
                    <a:lnTo>
                      <a:pt x="104" y="0"/>
                    </a:lnTo>
                    <a:lnTo>
                      <a:pt x="126" y="11"/>
                    </a:lnTo>
                    <a:lnTo>
                      <a:pt x="131" y="40"/>
                    </a:lnTo>
                    <a:lnTo>
                      <a:pt x="181" y="72"/>
                    </a:lnTo>
                    <a:lnTo>
                      <a:pt x="196" y="58"/>
                    </a:lnTo>
                    <a:lnTo>
                      <a:pt x="226" y="58"/>
                    </a:lnTo>
                    <a:lnTo>
                      <a:pt x="249" y="86"/>
                    </a:lnTo>
                    <a:lnTo>
                      <a:pt x="264" y="76"/>
                    </a:lnTo>
                    <a:lnTo>
                      <a:pt x="308" y="87"/>
                    </a:lnTo>
                    <a:lnTo>
                      <a:pt x="323" y="66"/>
                    </a:lnTo>
                    <a:lnTo>
                      <a:pt x="351" y="83"/>
                    </a:lnTo>
                    <a:lnTo>
                      <a:pt x="400" y="80"/>
                    </a:lnTo>
                    <a:lnTo>
                      <a:pt x="320" y="140"/>
                    </a:lnTo>
                    <a:lnTo>
                      <a:pt x="281" y="193"/>
                    </a:lnTo>
                    <a:lnTo>
                      <a:pt x="288" y="269"/>
                    </a:lnTo>
                    <a:lnTo>
                      <a:pt x="261" y="301"/>
                    </a:lnTo>
                    <a:lnTo>
                      <a:pt x="272" y="324"/>
                    </a:lnTo>
                    <a:lnTo>
                      <a:pt x="272" y="380"/>
                    </a:lnTo>
                    <a:lnTo>
                      <a:pt x="299" y="380"/>
                    </a:lnTo>
                    <a:lnTo>
                      <a:pt x="340" y="421"/>
                    </a:lnTo>
                    <a:lnTo>
                      <a:pt x="356" y="471"/>
                    </a:lnTo>
                    <a:lnTo>
                      <a:pt x="73" y="485"/>
                    </a:lnTo>
                    <a:lnTo>
                      <a:pt x="74" y="351"/>
                    </a:lnTo>
                    <a:lnTo>
                      <a:pt x="49" y="321"/>
                    </a:lnTo>
                    <a:lnTo>
                      <a:pt x="58" y="286"/>
                    </a:lnTo>
                    <a:lnTo>
                      <a:pt x="66" y="266"/>
                    </a:lnTo>
                    <a:lnTo>
                      <a:pt x="49" y="173"/>
                    </a:lnTo>
                    <a:lnTo>
                      <a:pt x="25" y="112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5401395" y="2435225"/>
                <a:ext cx="627688" cy="728663"/>
              </a:xfrm>
              <a:custGeom>
                <a:avLst/>
                <a:gdLst>
                  <a:gd name="T0" fmla="*/ 30 w 304"/>
                  <a:gd name="T1" fmla="*/ 26 h 382"/>
                  <a:gd name="T2" fmla="*/ 62 w 304"/>
                  <a:gd name="T3" fmla="*/ 23 h 382"/>
                  <a:gd name="T4" fmla="*/ 89 w 304"/>
                  <a:gd name="T5" fmla="*/ 23 h 382"/>
                  <a:gd name="T6" fmla="*/ 108 w 304"/>
                  <a:gd name="T7" fmla="*/ 0 h 382"/>
                  <a:gd name="T8" fmla="*/ 120 w 304"/>
                  <a:gd name="T9" fmla="*/ 28 h 382"/>
                  <a:gd name="T10" fmla="*/ 167 w 304"/>
                  <a:gd name="T11" fmla="*/ 28 h 382"/>
                  <a:gd name="T12" fmla="*/ 189 w 304"/>
                  <a:gd name="T13" fmla="*/ 54 h 382"/>
                  <a:gd name="T14" fmla="*/ 237 w 304"/>
                  <a:gd name="T15" fmla="*/ 47 h 382"/>
                  <a:gd name="T16" fmla="*/ 268 w 304"/>
                  <a:gd name="T17" fmla="*/ 64 h 382"/>
                  <a:gd name="T18" fmla="*/ 327 w 304"/>
                  <a:gd name="T19" fmla="*/ 75 h 382"/>
                  <a:gd name="T20" fmla="*/ 338 w 304"/>
                  <a:gd name="T21" fmla="*/ 95 h 382"/>
                  <a:gd name="T22" fmla="*/ 368 w 304"/>
                  <a:gd name="T23" fmla="*/ 97 h 382"/>
                  <a:gd name="T24" fmla="*/ 357 w 304"/>
                  <a:gd name="T25" fmla="*/ 117 h 382"/>
                  <a:gd name="T26" fmla="*/ 369 w 304"/>
                  <a:gd name="T27" fmla="*/ 139 h 382"/>
                  <a:gd name="T28" fmla="*/ 351 w 304"/>
                  <a:gd name="T29" fmla="*/ 167 h 382"/>
                  <a:gd name="T30" fmla="*/ 365 w 304"/>
                  <a:gd name="T31" fmla="*/ 173 h 382"/>
                  <a:gd name="T32" fmla="*/ 397 w 304"/>
                  <a:gd name="T33" fmla="*/ 142 h 382"/>
                  <a:gd name="T34" fmla="*/ 396 w 304"/>
                  <a:gd name="T35" fmla="*/ 132 h 382"/>
                  <a:gd name="T36" fmla="*/ 407 w 304"/>
                  <a:gd name="T37" fmla="*/ 127 h 382"/>
                  <a:gd name="T38" fmla="*/ 417 w 304"/>
                  <a:gd name="T39" fmla="*/ 142 h 382"/>
                  <a:gd name="T40" fmla="*/ 390 w 304"/>
                  <a:gd name="T41" fmla="*/ 164 h 382"/>
                  <a:gd name="T42" fmla="*/ 382 w 304"/>
                  <a:gd name="T43" fmla="*/ 212 h 382"/>
                  <a:gd name="T44" fmla="*/ 382 w 304"/>
                  <a:gd name="T45" fmla="*/ 293 h 382"/>
                  <a:gd name="T46" fmla="*/ 397 w 304"/>
                  <a:gd name="T47" fmla="*/ 307 h 382"/>
                  <a:gd name="T48" fmla="*/ 389 w 304"/>
                  <a:gd name="T49" fmla="*/ 358 h 382"/>
                  <a:gd name="T50" fmla="*/ 194 w 304"/>
                  <a:gd name="T51" fmla="*/ 382 h 382"/>
                  <a:gd name="T52" fmla="*/ 143 w 304"/>
                  <a:gd name="T53" fmla="*/ 359 h 382"/>
                  <a:gd name="T54" fmla="*/ 153 w 304"/>
                  <a:gd name="T55" fmla="*/ 328 h 382"/>
                  <a:gd name="T56" fmla="*/ 129 w 304"/>
                  <a:gd name="T57" fmla="*/ 295 h 382"/>
                  <a:gd name="T58" fmla="*/ 108 w 304"/>
                  <a:gd name="T59" fmla="*/ 254 h 382"/>
                  <a:gd name="T60" fmla="*/ 52 w 304"/>
                  <a:gd name="T61" fmla="*/ 213 h 382"/>
                  <a:gd name="T62" fmla="*/ 17 w 304"/>
                  <a:gd name="T63" fmla="*/ 213 h 382"/>
                  <a:gd name="T64" fmla="*/ 17 w 304"/>
                  <a:gd name="T65" fmla="*/ 157 h 382"/>
                  <a:gd name="T66" fmla="*/ 0 w 304"/>
                  <a:gd name="T67" fmla="*/ 135 h 382"/>
                  <a:gd name="T68" fmla="*/ 38 w 304"/>
                  <a:gd name="T69" fmla="*/ 102 h 382"/>
                  <a:gd name="T70" fmla="*/ 30 w 304"/>
                  <a:gd name="T71" fmla="*/ 26 h 3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382"/>
                  <a:gd name="T110" fmla="*/ 304 w 304"/>
                  <a:gd name="T111" fmla="*/ 382 h 3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382">
                    <a:moveTo>
                      <a:pt x="22" y="26"/>
                    </a:moveTo>
                    <a:lnTo>
                      <a:pt x="45" y="23"/>
                    </a:lnTo>
                    <a:lnTo>
                      <a:pt x="65" y="23"/>
                    </a:lnTo>
                    <a:lnTo>
                      <a:pt x="79" y="0"/>
                    </a:lnTo>
                    <a:lnTo>
                      <a:pt x="88" y="28"/>
                    </a:lnTo>
                    <a:lnTo>
                      <a:pt x="121" y="28"/>
                    </a:lnTo>
                    <a:lnTo>
                      <a:pt x="139" y="54"/>
                    </a:lnTo>
                    <a:lnTo>
                      <a:pt x="173" y="47"/>
                    </a:lnTo>
                    <a:lnTo>
                      <a:pt x="196" y="64"/>
                    </a:lnTo>
                    <a:lnTo>
                      <a:pt x="238" y="75"/>
                    </a:lnTo>
                    <a:lnTo>
                      <a:pt x="246" y="95"/>
                    </a:lnTo>
                    <a:lnTo>
                      <a:pt x="268" y="97"/>
                    </a:lnTo>
                    <a:lnTo>
                      <a:pt x="261" y="117"/>
                    </a:lnTo>
                    <a:lnTo>
                      <a:pt x="269" y="139"/>
                    </a:lnTo>
                    <a:lnTo>
                      <a:pt x="255" y="167"/>
                    </a:lnTo>
                    <a:lnTo>
                      <a:pt x="265" y="173"/>
                    </a:lnTo>
                    <a:lnTo>
                      <a:pt x="289" y="142"/>
                    </a:lnTo>
                    <a:lnTo>
                      <a:pt x="288" y="132"/>
                    </a:lnTo>
                    <a:lnTo>
                      <a:pt x="297" y="127"/>
                    </a:lnTo>
                    <a:lnTo>
                      <a:pt x="304" y="142"/>
                    </a:lnTo>
                    <a:lnTo>
                      <a:pt x="285" y="164"/>
                    </a:lnTo>
                    <a:lnTo>
                      <a:pt x="278" y="212"/>
                    </a:lnTo>
                    <a:lnTo>
                      <a:pt x="278" y="293"/>
                    </a:lnTo>
                    <a:lnTo>
                      <a:pt x="289" y="307"/>
                    </a:lnTo>
                    <a:lnTo>
                      <a:pt x="284" y="358"/>
                    </a:lnTo>
                    <a:lnTo>
                      <a:pt x="140" y="382"/>
                    </a:lnTo>
                    <a:lnTo>
                      <a:pt x="104" y="359"/>
                    </a:lnTo>
                    <a:lnTo>
                      <a:pt x="111" y="328"/>
                    </a:lnTo>
                    <a:lnTo>
                      <a:pt x="94" y="295"/>
                    </a:lnTo>
                    <a:lnTo>
                      <a:pt x="79" y="254"/>
                    </a:lnTo>
                    <a:lnTo>
                      <a:pt x="38" y="213"/>
                    </a:lnTo>
                    <a:lnTo>
                      <a:pt x="13" y="213"/>
                    </a:lnTo>
                    <a:lnTo>
                      <a:pt x="13" y="157"/>
                    </a:lnTo>
                    <a:lnTo>
                      <a:pt x="0" y="135"/>
                    </a:lnTo>
                    <a:lnTo>
                      <a:pt x="28" y="102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5647311" y="2333625"/>
                <a:ext cx="677559" cy="288925"/>
              </a:xfrm>
              <a:custGeom>
                <a:avLst/>
                <a:gdLst>
                  <a:gd name="T0" fmla="*/ 0 w 327"/>
                  <a:gd name="T1" fmla="*/ 84 h 152"/>
                  <a:gd name="T2" fmla="*/ 101 w 327"/>
                  <a:gd name="T3" fmla="*/ 0 h 152"/>
                  <a:gd name="T4" fmla="*/ 84 w 327"/>
                  <a:gd name="T5" fmla="*/ 34 h 152"/>
                  <a:gd name="T6" fmla="*/ 98 w 327"/>
                  <a:gd name="T7" fmla="*/ 45 h 152"/>
                  <a:gd name="T8" fmla="*/ 129 w 327"/>
                  <a:gd name="T9" fmla="*/ 31 h 152"/>
                  <a:gd name="T10" fmla="*/ 198 w 327"/>
                  <a:gd name="T11" fmla="*/ 52 h 152"/>
                  <a:gd name="T12" fmla="*/ 229 w 327"/>
                  <a:gd name="T13" fmla="*/ 34 h 152"/>
                  <a:gd name="T14" fmla="*/ 325 w 327"/>
                  <a:gd name="T15" fmla="*/ 25 h 152"/>
                  <a:gd name="T16" fmla="*/ 342 w 327"/>
                  <a:gd name="T17" fmla="*/ 46 h 152"/>
                  <a:gd name="T18" fmla="*/ 377 w 327"/>
                  <a:gd name="T19" fmla="*/ 41 h 152"/>
                  <a:gd name="T20" fmla="*/ 451 w 327"/>
                  <a:gd name="T21" fmla="*/ 64 h 152"/>
                  <a:gd name="T22" fmla="*/ 454 w 327"/>
                  <a:gd name="T23" fmla="*/ 80 h 152"/>
                  <a:gd name="T24" fmla="*/ 376 w 327"/>
                  <a:gd name="T25" fmla="*/ 94 h 152"/>
                  <a:gd name="T26" fmla="*/ 355 w 327"/>
                  <a:gd name="T27" fmla="*/ 84 h 152"/>
                  <a:gd name="T28" fmla="*/ 315 w 327"/>
                  <a:gd name="T29" fmla="*/ 87 h 152"/>
                  <a:gd name="T30" fmla="*/ 270 w 327"/>
                  <a:gd name="T31" fmla="*/ 108 h 152"/>
                  <a:gd name="T32" fmla="*/ 248 w 327"/>
                  <a:gd name="T33" fmla="*/ 109 h 152"/>
                  <a:gd name="T34" fmla="*/ 230 w 327"/>
                  <a:gd name="T35" fmla="*/ 94 h 152"/>
                  <a:gd name="T36" fmla="*/ 206 w 327"/>
                  <a:gd name="T37" fmla="*/ 151 h 152"/>
                  <a:gd name="T38" fmla="*/ 177 w 327"/>
                  <a:gd name="T39" fmla="*/ 152 h 152"/>
                  <a:gd name="T40" fmla="*/ 164 w 327"/>
                  <a:gd name="T41" fmla="*/ 129 h 152"/>
                  <a:gd name="T42" fmla="*/ 102 w 327"/>
                  <a:gd name="T43" fmla="*/ 119 h 152"/>
                  <a:gd name="T44" fmla="*/ 75 w 327"/>
                  <a:gd name="T45" fmla="*/ 102 h 152"/>
                  <a:gd name="T46" fmla="*/ 26 w 327"/>
                  <a:gd name="T47" fmla="*/ 108 h 152"/>
                  <a:gd name="T48" fmla="*/ 0 w 327"/>
                  <a:gd name="T49" fmla="*/ 84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7"/>
                  <a:gd name="T76" fmla="*/ 0 h 152"/>
                  <a:gd name="T77" fmla="*/ 327 w 327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7" h="152">
                    <a:moveTo>
                      <a:pt x="0" y="84"/>
                    </a:moveTo>
                    <a:lnTo>
                      <a:pt x="73" y="0"/>
                    </a:lnTo>
                    <a:lnTo>
                      <a:pt x="60" y="34"/>
                    </a:lnTo>
                    <a:lnTo>
                      <a:pt x="70" y="45"/>
                    </a:lnTo>
                    <a:lnTo>
                      <a:pt x="93" y="31"/>
                    </a:lnTo>
                    <a:lnTo>
                      <a:pt x="143" y="52"/>
                    </a:lnTo>
                    <a:lnTo>
                      <a:pt x="165" y="34"/>
                    </a:lnTo>
                    <a:lnTo>
                      <a:pt x="233" y="25"/>
                    </a:lnTo>
                    <a:lnTo>
                      <a:pt x="246" y="46"/>
                    </a:lnTo>
                    <a:lnTo>
                      <a:pt x="272" y="41"/>
                    </a:lnTo>
                    <a:lnTo>
                      <a:pt x="324" y="64"/>
                    </a:lnTo>
                    <a:lnTo>
                      <a:pt x="327" y="80"/>
                    </a:lnTo>
                    <a:lnTo>
                      <a:pt x="271" y="94"/>
                    </a:lnTo>
                    <a:lnTo>
                      <a:pt x="255" y="84"/>
                    </a:lnTo>
                    <a:lnTo>
                      <a:pt x="227" y="87"/>
                    </a:lnTo>
                    <a:lnTo>
                      <a:pt x="194" y="108"/>
                    </a:lnTo>
                    <a:lnTo>
                      <a:pt x="178" y="109"/>
                    </a:lnTo>
                    <a:lnTo>
                      <a:pt x="166" y="94"/>
                    </a:lnTo>
                    <a:lnTo>
                      <a:pt x="148" y="151"/>
                    </a:lnTo>
                    <a:lnTo>
                      <a:pt x="127" y="152"/>
                    </a:lnTo>
                    <a:lnTo>
                      <a:pt x="118" y="129"/>
                    </a:lnTo>
                    <a:lnTo>
                      <a:pt x="74" y="119"/>
                    </a:lnTo>
                    <a:lnTo>
                      <a:pt x="54" y="102"/>
                    </a:lnTo>
                    <a:lnTo>
                      <a:pt x="18" y="10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096152" y="2536825"/>
                <a:ext cx="481514" cy="649288"/>
              </a:xfrm>
              <a:custGeom>
                <a:avLst/>
                <a:gdLst>
                  <a:gd name="T0" fmla="*/ 81 w 234"/>
                  <a:gd name="T1" fmla="*/ 14 h 341"/>
                  <a:gd name="T2" fmla="*/ 91 w 234"/>
                  <a:gd name="T3" fmla="*/ 35 h 341"/>
                  <a:gd name="T4" fmla="*/ 69 w 234"/>
                  <a:gd name="T5" fmla="*/ 48 h 341"/>
                  <a:gd name="T6" fmla="*/ 68 w 234"/>
                  <a:gd name="T7" fmla="*/ 102 h 341"/>
                  <a:gd name="T8" fmla="*/ 56 w 234"/>
                  <a:gd name="T9" fmla="*/ 67 h 341"/>
                  <a:gd name="T10" fmla="*/ 11 w 234"/>
                  <a:gd name="T11" fmla="*/ 101 h 341"/>
                  <a:gd name="T12" fmla="*/ 0 w 234"/>
                  <a:gd name="T13" fmla="*/ 199 h 341"/>
                  <a:gd name="T14" fmla="*/ 29 w 234"/>
                  <a:gd name="T15" fmla="*/ 247 h 341"/>
                  <a:gd name="T16" fmla="*/ 32 w 234"/>
                  <a:gd name="T17" fmla="*/ 272 h 341"/>
                  <a:gd name="T18" fmla="*/ 34 w 234"/>
                  <a:gd name="T19" fmla="*/ 292 h 341"/>
                  <a:gd name="T20" fmla="*/ 32 w 234"/>
                  <a:gd name="T21" fmla="*/ 309 h 341"/>
                  <a:gd name="T22" fmla="*/ 27 w 234"/>
                  <a:gd name="T23" fmla="*/ 341 h 341"/>
                  <a:gd name="T24" fmla="*/ 152 w 234"/>
                  <a:gd name="T25" fmla="*/ 335 h 341"/>
                  <a:gd name="T26" fmla="*/ 318 w 234"/>
                  <a:gd name="T27" fmla="*/ 323 h 341"/>
                  <a:gd name="T28" fmla="*/ 289 w 234"/>
                  <a:gd name="T29" fmla="*/ 316 h 341"/>
                  <a:gd name="T30" fmla="*/ 271 w 234"/>
                  <a:gd name="T31" fmla="*/ 299 h 341"/>
                  <a:gd name="T32" fmla="*/ 297 w 234"/>
                  <a:gd name="T33" fmla="*/ 283 h 341"/>
                  <a:gd name="T34" fmla="*/ 297 w 234"/>
                  <a:gd name="T35" fmla="*/ 265 h 341"/>
                  <a:gd name="T36" fmla="*/ 284 w 234"/>
                  <a:gd name="T37" fmla="*/ 248 h 341"/>
                  <a:gd name="T38" fmla="*/ 297 w 234"/>
                  <a:gd name="T39" fmla="*/ 236 h 341"/>
                  <a:gd name="T40" fmla="*/ 320 w 234"/>
                  <a:gd name="T41" fmla="*/ 238 h 341"/>
                  <a:gd name="T42" fmla="*/ 315 w 234"/>
                  <a:gd name="T43" fmla="*/ 191 h 341"/>
                  <a:gd name="T44" fmla="*/ 308 w 234"/>
                  <a:gd name="T45" fmla="*/ 162 h 341"/>
                  <a:gd name="T46" fmla="*/ 296 w 234"/>
                  <a:gd name="T47" fmla="*/ 145 h 341"/>
                  <a:gd name="T48" fmla="*/ 282 w 234"/>
                  <a:gd name="T49" fmla="*/ 134 h 341"/>
                  <a:gd name="T50" fmla="*/ 262 w 234"/>
                  <a:gd name="T51" fmla="*/ 131 h 341"/>
                  <a:gd name="T52" fmla="*/ 242 w 234"/>
                  <a:gd name="T53" fmla="*/ 131 h 341"/>
                  <a:gd name="T54" fmla="*/ 219 w 234"/>
                  <a:gd name="T55" fmla="*/ 153 h 341"/>
                  <a:gd name="T56" fmla="*/ 207 w 234"/>
                  <a:gd name="T57" fmla="*/ 160 h 341"/>
                  <a:gd name="T58" fmla="*/ 199 w 234"/>
                  <a:gd name="T59" fmla="*/ 162 h 341"/>
                  <a:gd name="T60" fmla="*/ 187 w 234"/>
                  <a:gd name="T61" fmla="*/ 159 h 341"/>
                  <a:gd name="T62" fmla="*/ 185 w 234"/>
                  <a:gd name="T63" fmla="*/ 148 h 341"/>
                  <a:gd name="T64" fmla="*/ 187 w 234"/>
                  <a:gd name="T65" fmla="*/ 141 h 341"/>
                  <a:gd name="T66" fmla="*/ 198 w 234"/>
                  <a:gd name="T67" fmla="*/ 134 h 341"/>
                  <a:gd name="T68" fmla="*/ 205 w 234"/>
                  <a:gd name="T69" fmla="*/ 131 h 341"/>
                  <a:gd name="T70" fmla="*/ 215 w 234"/>
                  <a:gd name="T71" fmla="*/ 129 h 341"/>
                  <a:gd name="T72" fmla="*/ 215 w 234"/>
                  <a:gd name="T73" fmla="*/ 117 h 341"/>
                  <a:gd name="T74" fmla="*/ 239 w 234"/>
                  <a:gd name="T75" fmla="*/ 102 h 341"/>
                  <a:gd name="T76" fmla="*/ 215 w 234"/>
                  <a:gd name="T77" fmla="*/ 58 h 341"/>
                  <a:gd name="T78" fmla="*/ 215 w 234"/>
                  <a:gd name="T79" fmla="*/ 37 h 341"/>
                  <a:gd name="T80" fmla="*/ 174 w 234"/>
                  <a:gd name="T81" fmla="*/ 28 h 341"/>
                  <a:gd name="T82" fmla="*/ 116 w 234"/>
                  <a:gd name="T83" fmla="*/ 0 h 341"/>
                  <a:gd name="T84" fmla="*/ 81 w 234"/>
                  <a:gd name="T85" fmla="*/ 14 h 3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4"/>
                  <a:gd name="T130" fmla="*/ 0 h 341"/>
                  <a:gd name="T131" fmla="*/ 234 w 234"/>
                  <a:gd name="T132" fmla="*/ 341 h 3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4" h="341">
                    <a:moveTo>
                      <a:pt x="59" y="14"/>
                    </a:moveTo>
                    <a:lnTo>
                      <a:pt x="67" y="35"/>
                    </a:lnTo>
                    <a:lnTo>
                      <a:pt x="51" y="48"/>
                    </a:lnTo>
                    <a:lnTo>
                      <a:pt x="50" y="102"/>
                    </a:lnTo>
                    <a:lnTo>
                      <a:pt x="41" y="67"/>
                    </a:lnTo>
                    <a:lnTo>
                      <a:pt x="7" y="101"/>
                    </a:lnTo>
                    <a:lnTo>
                      <a:pt x="0" y="199"/>
                    </a:lnTo>
                    <a:lnTo>
                      <a:pt x="21" y="247"/>
                    </a:lnTo>
                    <a:lnTo>
                      <a:pt x="24" y="272"/>
                    </a:lnTo>
                    <a:lnTo>
                      <a:pt x="25" y="292"/>
                    </a:lnTo>
                    <a:lnTo>
                      <a:pt x="24" y="309"/>
                    </a:lnTo>
                    <a:lnTo>
                      <a:pt x="19" y="341"/>
                    </a:lnTo>
                    <a:lnTo>
                      <a:pt x="111" y="335"/>
                    </a:lnTo>
                    <a:lnTo>
                      <a:pt x="233" y="323"/>
                    </a:lnTo>
                    <a:lnTo>
                      <a:pt x="211" y="316"/>
                    </a:lnTo>
                    <a:lnTo>
                      <a:pt x="199" y="299"/>
                    </a:lnTo>
                    <a:lnTo>
                      <a:pt x="217" y="283"/>
                    </a:lnTo>
                    <a:lnTo>
                      <a:pt x="217" y="265"/>
                    </a:lnTo>
                    <a:lnTo>
                      <a:pt x="208" y="248"/>
                    </a:lnTo>
                    <a:lnTo>
                      <a:pt x="217" y="236"/>
                    </a:lnTo>
                    <a:lnTo>
                      <a:pt x="234" y="238"/>
                    </a:lnTo>
                    <a:lnTo>
                      <a:pt x="230" y="191"/>
                    </a:lnTo>
                    <a:lnTo>
                      <a:pt x="226" y="162"/>
                    </a:lnTo>
                    <a:lnTo>
                      <a:pt x="216" y="145"/>
                    </a:lnTo>
                    <a:lnTo>
                      <a:pt x="206" y="134"/>
                    </a:lnTo>
                    <a:lnTo>
                      <a:pt x="191" y="131"/>
                    </a:lnTo>
                    <a:lnTo>
                      <a:pt x="177" y="131"/>
                    </a:lnTo>
                    <a:lnTo>
                      <a:pt x="161" y="153"/>
                    </a:lnTo>
                    <a:lnTo>
                      <a:pt x="152" y="160"/>
                    </a:lnTo>
                    <a:lnTo>
                      <a:pt x="145" y="162"/>
                    </a:lnTo>
                    <a:lnTo>
                      <a:pt x="137" y="159"/>
                    </a:lnTo>
                    <a:lnTo>
                      <a:pt x="135" y="148"/>
                    </a:lnTo>
                    <a:lnTo>
                      <a:pt x="137" y="141"/>
                    </a:lnTo>
                    <a:lnTo>
                      <a:pt x="144" y="134"/>
                    </a:lnTo>
                    <a:lnTo>
                      <a:pt x="151" y="131"/>
                    </a:lnTo>
                    <a:lnTo>
                      <a:pt x="157" y="129"/>
                    </a:lnTo>
                    <a:lnTo>
                      <a:pt x="157" y="117"/>
                    </a:lnTo>
                    <a:lnTo>
                      <a:pt x="175" y="102"/>
                    </a:lnTo>
                    <a:lnTo>
                      <a:pt x="157" y="58"/>
                    </a:lnTo>
                    <a:lnTo>
                      <a:pt x="157" y="37"/>
                    </a:lnTo>
                    <a:lnTo>
                      <a:pt x="128" y="28"/>
                    </a:lnTo>
                    <a:lnTo>
                      <a:pt x="85" y="0"/>
                    </a:lnTo>
                    <a:lnTo>
                      <a:pt x="59" y="14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710082" y="4090988"/>
                <a:ext cx="619090" cy="485775"/>
              </a:xfrm>
              <a:custGeom>
                <a:avLst/>
                <a:gdLst>
                  <a:gd name="T0" fmla="*/ 15 w 300"/>
                  <a:gd name="T1" fmla="*/ 46 h 255"/>
                  <a:gd name="T2" fmla="*/ 48 w 300"/>
                  <a:gd name="T3" fmla="*/ 21 h 255"/>
                  <a:gd name="T4" fmla="*/ 171 w 300"/>
                  <a:gd name="T5" fmla="*/ 0 h 255"/>
                  <a:gd name="T6" fmla="*/ 210 w 300"/>
                  <a:gd name="T7" fmla="*/ 14 h 255"/>
                  <a:gd name="T8" fmla="*/ 288 w 300"/>
                  <a:gd name="T9" fmla="*/ 4 h 255"/>
                  <a:gd name="T10" fmla="*/ 353 w 300"/>
                  <a:gd name="T11" fmla="*/ 40 h 255"/>
                  <a:gd name="T12" fmla="*/ 413 w 300"/>
                  <a:gd name="T13" fmla="*/ 68 h 255"/>
                  <a:gd name="T14" fmla="*/ 380 w 300"/>
                  <a:gd name="T15" fmla="*/ 145 h 255"/>
                  <a:gd name="T16" fmla="*/ 331 w 300"/>
                  <a:gd name="T17" fmla="*/ 183 h 255"/>
                  <a:gd name="T18" fmla="*/ 276 w 300"/>
                  <a:gd name="T19" fmla="*/ 195 h 255"/>
                  <a:gd name="T20" fmla="*/ 286 w 300"/>
                  <a:gd name="T21" fmla="*/ 226 h 255"/>
                  <a:gd name="T22" fmla="*/ 253 w 300"/>
                  <a:gd name="T23" fmla="*/ 255 h 255"/>
                  <a:gd name="T24" fmla="*/ 192 w 300"/>
                  <a:gd name="T25" fmla="*/ 183 h 255"/>
                  <a:gd name="T26" fmla="*/ 28 w 300"/>
                  <a:gd name="T27" fmla="*/ 68 h 255"/>
                  <a:gd name="T28" fmla="*/ 0 w 300"/>
                  <a:gd name="T29" fmla="*/ 68 h 255"/>
                  <a:gd name="T30" fmla="*/ 15 w 300"/>
                  <a:gd name="T31" fmla="*/ 46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255"/>
                  <a:gd name="T50" fmla="*/ 300 w 300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255">
                    <a:moveTo>
                      <a:pt x="11" y="46"/>
                    </a:moveTo>
                    <a:lnTo>
                      <a:pt x="35" y="21"/>
                    </a:lnTo>
                    <a:lnTo>
                      <a:pt x="125" y="0"/>
                    </a:lnTo>
                    <a:lnTo>
                      <a:pt x="152" y="14"/>
                    </a:lnTo>
                    <a:lnTo>
                      <a:pt x="210" y="4"/>
                    </a:lnTo>
                    <a:lnTo>
                      <a:pt x="257" y="40"/>
                    </a:lnTo>
                    <a:lnTo>
                      <a:pt x="300" y="68"/>
                    </a:lnTo>
                    <a:lnTo>
                      <a:pt x="276" y="145"/>
                    </a:lnTo>
                    <a:lnTo>
                      <a:pt x="240" y="183"/>
                    </a:lnTo>
                    <a:lnTo>
                      <a:pt x="200" y="195"/>
                    </a:lnTo>
                    <a:lnTo>
                      <a:pt x="208" y="226"/>
                    </a:lnTo>
                    <a:lnTo>
                      <a:pt x="184" y="255"/>
                    </a:lnTo>
                    <a:lnTo>
                      <a:pt x="138" y="183"/>
                    </a:lnTo>
                    <a:lnTo>
                      <a:pt x="20" y="68"/>
                    </a:lnTo>
                    <a:lnTo>
                      <a:pt x="0" y="68"/>
                    </a:lnTo>
                    <a:lnTo>
                      <a:pt x="11" y="4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6630976" y="3375025"/>
                <a:ext cx="932074" cy="576263"/>
              </a:xfrm>
              <a:custGeom>
                <a:avLst/>
                <a:gdLst>
                  <a:gd name="T0" fmla="*/ 102 w 452"/>
                  <a:gd name="T1" fmla="*/ 211 h 302"/>
                  <a:gd name="T2" fmla="*/ 83 w 452"/>
                  <a:gd name="T3" fmla="*/ 242 h 302"/>
                  <a:gd name="T4" fmla="*/ 57 w 452"/>
                  <a:gd name="T5" fmla="*/ 250 h 302"/>
                  <a:gd name="T6" fmla="*/ 56 w 452"/>
                  <a:gd name="T7" fmla="*/ 270 h 302"/>
                  <a:gd name="T8" fmla="*/ 2 w 452"/>
                  <a:gd name="T9" fmla="*/ 286 h 302"/>
                  <a:gd name="T10" fmla="*/ 0 w 452"/>
                  <a:gd name="T11" fmla="*/ 302 h 302"/>
                  <a:gd name="T12" fmla="*/ 146 w 452"/>
                  <a:gd name="T13" fmla="*/ 282 h 302"/>
                  <a:gd name="T14" fmla="*/ 414 w 452"/>
                  <a:gd name="T15" fmla="*/ 238 h 302"/>
                  <a:gd name="T16" fmla="*/ 619 w 452"/>
                  <a:gd name="T17" fmla="*/ 200 h 302"/>
                  <a:gd name="T18" fmla="*/ 619 w 452"/>
                  <a:gd name="T19" fmla="*/ 169 h 302"/>
                  <a:gd name="T20" fmla="*/ 597 w 452"/>
                  <a:gd name="T21" fmla="*/ 160 h 302"/>
                  <a:gd name="T22" fmla="*/ 578 w 452"/>
                  <a:gd name="T23" fmla="*/ 175 h 302"/>
                  <a:gd name="T24" fmla="*/ 568 w 452"/>
                  <a:gd name="T25" fmla="*/ 134 h 302"/>
                  <a:gd name="T26" fmla="*/ 578 w 452"/>
                  <a:gd name="T27" fmla="*/ 97 h 302"/>
                  <a:gd name="T28" fmla="*/ 501 w 452"/>
                  <a:gd name="T29" fmla="*/ 70 h 302"/>
                  <a:gd name="T30" fmla="*/ 449 w 452"/>
                  <a:gd name="T31" fmla="*/ 77 h 302"/>
                  <a:gd name="T32" fmla="*/ 448 w 452"/>
                  <a:gd name="T33" fmla="*/ 21 h 302"/>
                  <a:gd name="T34" fmla="*/ 396 w 452"/>
                  <a:gd name="T35" fmla="*/ 0 h 302"/>
                  <a:gd name="T36" fmla="*/ 354 w 452"/>
                  <a:gd name="T37" fmla="*/ 13 h 302"/>
                  <a:gd name="T38" fmla="*/ 326 w 452"/>
                  <a:gd name="T39" fmla="*/ 66 h 302"/>
                  <a:gd name="T40" fmla="*/ 278 w 452"/>
                  <a:gd name="T41" fmla="*/ 87 h 302"/>
                  <a:gd name="T42" fmla="*/ 259 w 452"/>
                  <a:gd name="T43" fmla="*/ 170 h 302"/>
                  <a:gd name="T44" fmla="*/ 182 w 452"/>
                  <a:gd name="T45" fmla="*/ 211 h 302"/>
                  <a:gd name="T46" fmla="*/ 118 w 452"/>
                  <a:gd name="T47" fmla="*/ 228 h 302"/>
                  <a:gd name="T48" fmla="*/ 102 w 452"/>
                  <a:gd name="T49" fmla="*/ 211 h 3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2"/>
                  <a:gd name="T76" fmla="*/ 0 h 302"/>
                  <a:gd name="T77" fmla="*/ 452 w 452"/>
                  <a:gd name="T78" fmla="*/ 302 h 3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2" h="302">
                    <a:moveTo>
                      <a:pt x="74" y="211"/>
                    </a:moveTo>
                    <a:lnTo>
                      <a:pt x="61" y="242"/>
                    </a:lnTo>
                    <a:lnTo>
                      <a:pt x="42" y="250"/>
                    </a:lnTo>
                    <a:lnTo>
                      <a:pt x="41" y="270"/>
                    </a:lnTo>
                    <a:lnTo>
                      <a:pt x="2" y="286"/>
                    </a:lnTo>
                    <a:lnTo>
                      <a:pt x="0" y="302"/>
                    </a:lnTo>
                    <a:lnTo>
                      <a:pt x="107" y="282"/>
                    </a:lnTo>
                    <a:lnTo>
                      <a:pt x="302" y="238"/>
                    </a:lnTo>
                    <a:lnTo>
                      <a:pt x="452" y="200"/>
                    </a:lnTo>
                    <a:lnTo>
                      <a:pt x="452" y="169"/>
                    </a:lnTo>
                    <a:lnTo>
                      <a:pt x="435" y="160"/>
                    </a:lnTo>
                    <a:lnTo>
                      <a:pt x="422" y="175"/>
                    </a:lnTo>
                    <a:lnTo>
                      <a:pt x="414" y="134"/>
                    </a:lnTo>
                    <a:lnTo>
                      <a:pt x="422" y="97"/>
                    </a:lnTo>
                    <a:lnTo>
                      <a:pt x="366" y="70"/>
                    </a:lnTo>
                    <a:lnTo>
                      <a:pt x="328" y="77"/>
                    </a:lnTo>
                    <a:lnTo>
                      <a:pt x="327" y="21"/>
                    </a:lnTo>
                    <a:lnTo>
                      <a:pt x="288" y="0"/>
                    </a:lnTo>
                    <a:lnTo>
                      <a:pt x="258" y="13"/>
                    </a:lnTo>
                    <a:lnTo>
                      <a:pt x="238" y="66"/>
                    </a:lnTo>
                    <a:lnTo>
                      <a:pt x="203" y="87"/>
                    </a:lnTo>
                    <a:lnTo>
                      <a:pt x="189" y="170"/>
                    </a:lnTo>
                    <a:lnTo>
                      <a:pt x="132" y="211"/>
                    </a:lnTo>
                    <a:lnTo>
                      <a:pt x="86" y="228"/>
                    </a:lnTo>
                    <a:lnTo>
                      <a:pt x="74" y="211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6813264" y="2908300"/>
                <a:ext cx="715393" cy="466725"/>
              </a:xfrm>
              <a:custGeom>
                <a:avLst/>
                <a:gdLst>
                  <a:gd name="T0" fmla="*/ 44 w 347"/>
                  <a:gd name="T1" fmla="*/ 36 h 245"/>
                  <a:gd name="T2" fmla="*/ 0 w 347"/>
                  <a:gd name="T3" fmla="*/ 68 h 245"/>
                  <a:gd name="T4" fmla="*/ 26 w 347"/>
                  <a:gd name="T5" fmla="*/ 187 h 245"/>
                  <a:gd name="T6" fmla="*/ 44 w 347"/>
                  <a:gd name="T7" fmla="*/ 245 h 245"/>
                  <a:gd name="T8" fmla="*/ 126 w 347"/>
                  <a:gd name="T9" fmla="*/ 240 h 245"/>
                  <a:gd name="T10" fmla="*/ 427 w 347"/>
                  <a:gd name="T11" fmla="*/ 195 h 245"/>
                  <a:gd name="T12" fmla="*/ 448 w 347"/>
                  <a:gd name="T13" fmla="*/ 188 h 245"/>
                  <a:gd name="T14" fmla="*/ 478 w 347"/>
                  <a:gd name="T15" fmla="*/ 133 h 245"/>
                  <a:gd name="T16" fmla="*/ 432 w 347"/>
                  <a:gd name="T17" fmla="*/ 103 h 245"/>
                  <a:gd name="T18" fmla="*/ 458 w 347"/>
                  <a:gd name="T19" fmla="*/ 32 h 245"/>
                  <a:gd name="T20" fmla="*/ 424 w 347"/>
                  <a:gd name="T21" fmla="*/ 25 h 245"/>
                  <a:gd name="T22" fmla="*/ 424 w 347"/>
                  <a:gd name="T23" fmla="*/ 7 h 245"/>
                  <a:gd name="T24" fmla="*/ 409 w 347"/>
                  <a:gd name="T25" fmla="*/ 0 h 245"/>
                  <a:gd name="T26" fmla="*/ 59 w 347"/>
                  <a:gd name="T27" fmla="*/ 51 h 245"/>
                  <a:gd name="T28" fmla="*/ 44 w 347"/>
                  <a:gd name="T29" fmla="*/ 36 h 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45"/>
                  <a:gd name="T47" fmla="*/ 347 w 347"/>
                  <a:gd name="T48" fmla="*/ 245 h 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45">
                    <a:moveTo>
                      <a:pt x="32" y="36"/>
                    </a:moveTo>
                    <a:lnTo>
                      <a:pt x="0" y="68"/>
                    </a:lnTo>
                    <a:lnTo>
                      <a:pt x="18" y="187"/>
                    </a:lnTo>
                    <a:lnTo>
                      <a:pt x="32" y="245"/>
                    </a:lnTo>
                    <a:lnTo>
                      <a:pt x="91" y="240"/>
                    </a:lnTo>
                    <a:lnTo>
                      <a:pt x="310" y="195"/>
                    </a:lnTo>
                    <a:lnTo>
                      <a:pt x="325" y="188"/>
                    </a:lnTo>
                    <a:lnTo>
                      <a:pt x="347" y="133"/>
                    </a:lnTo>
                    <a:lnTo>
                      <a:pt x="314" y="103"/>
                    </a:lnTo>
                    <a:lnTo>
                      <a:pt x="332" y="32"/>
                    </a:lnTo>
                    <a:lnTo>
                      <a:pt x="307" y="25"/>
                    </a:lnTo>
                    <a:lnTo>
                      <a:pt x="307" y="7"/>
                    </a:lnTo>
                    <a:lnTo>
                      <a:pt x="296" y="0"/>
                    </a:lnTo>
                    <a:lnTo>
                      <a:pt x="42" y="51"/>
                    </a:lnTo>
                    <a:lnTo>
                      <a:pt x="32" y="36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6990393" y="3279775"/>
                <a:ext cx="608772" cy="249238"/>
              </a:xfrm>
              <a:custGeom>
                <a:avLst/>
                <a:gdLst>
                  <a:gd name="T0" fmla="*/ 0 w 295"/>
                  <a:gd name="T1" fmla="*/ 45 h 131"/>
                  <a:gd name="T2" fmla="*/ 305 w 295"/>
                  <a:gd name="T3" fmla="*/ 0 h 131"/>
                  <a:gd name="T4" fmla="*/ 356 w 295"/>
                  <a:gd name="T5" fmla="*/ 90 h 131"/>
                  <a:gd name="T6" fmla="*/ 407 w 295"/>
                  <a:gd name="T7" fmla="*/ 80 h 131"/>
                  <a:gd name="T8" fmla="*/ 408 w 295"/>
                  <a:gd name="T9" fmla="*/ 125 h 131"/>
                  <a:gd name="T10" fmla="*/ 364 w 295"/>
                  <a:gd name="T11" fmla="*/ 131 h 131"/>
                  <a:gd name="T12" fmla="*/ 329 w 295"/>
                  <a:gd name="T13" fmla="*/ 102 h 131"/>
                  <a:gd name="T14" fmla="*/ 305 w 295"/>
                  <a:gd name="T15" fmla="*/ 66 h 131"/>
                  <a:gd name="T16" fmla="*/ 299 w 295"/>
                  <a:gd name="T17" fmla="*/ 17 h 131"/>
                  <a:gd name="T18" fmla="*/ 281 w 295"/>
                  <a:gd name="T19" fmla="*/ 42 h 131"/>
                  <a:gd name="T20" fmla="*/ 304 w 295"/>
                  <a:gd name="T21" fmla="*/ 116 h 131"/>
                  <a:gd name="T22" fmla="*/ 213 w 295"/>
                  <a:gd name="T23" fmla="*/ 126 h 131"/>
                  <a:gd name="T24" fmla="*/ 210 w 295"/>
                  <a:gd name="T25" fmla="*/ 72 h 131"/>
                  <a:gd name="T26" fmla="*/ 154 w 295"/>
                  <a:gd name="T27" fmla="*/ 49 h 131"/>
                  <a:gd name="T28" fmla="*/ 110 w 295"/>
                  <a:gd name="T29" fmla="*/ 43 h 131"/>
                  <a:gd name="T30" fmla="*/ 12 w 295"/>
                  <a:gd name="T31" fmla="*/ 80 h 131"/>
                  <a:gd name="T32" fmla="*/ 0 w 295"/>
                  <a:gd name="T33" fmla="*/ 45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131"/>
                  <a:gd name="T53" fmla="*/ 295 w 295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131">
                    <a:moveTo>
                      <a:pt x="0" y="45"/>
                    </a:moveTo>
                    <a:lnTo>
                      <a:pt x="220" y="0"/>
                    </a:lnTo>
                    <a:lnTo>
                      <a:pt x="256" y="90"/>
                    </a:lnTo>
                    <a:lnTo>
                      <a:pt x="294" y="80"/>
                    </a:lnTo>
                    <a:lnTo>
                      <a:pt x="295" y="125"/>
                    </a:lnTo>
                    <a:lnTo>
                      <a:pt x="264" y="131"/>
                    </a:lnTo>
                    <a:lnTo>
                      <a:pt x="237" y="102"/>
                    </a:lnTo>
                    <a:lnTo>
                      <a:pt x="220" y="66"/>
                    </a:lnTo>
                    <a:lnTo>
                      <a:pt x="216" y="17"/>
                    </a:lnTo>
                    <a:lnTo>
                      <a:pt x="203" y="42"/>
                    </a:lnTo>
                    <a:lnTo>
                      <a:pt x="219" y="116"/>
                    </a:lnTo>
                    <a:lnTo>
                      <a:pt x="154" y="126"/>
                    </a:lnTo>
                    <a:lnTo>
                      <a:pt x="152" y="72"/>
                    </a:lnTo>
                    <a:lnTo>
                      <a:pt x="112" y="49"/>
                    </a:lnTo>
                    <a:lnTo>
                      <a:pt x="79" y="43"/>
                    </a:lnTo>
                    <a:lnTo>
                      <a:pt x="8" y="8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912997" y="2052638"/>
                <a:ext cx="1251937" cy="776287"/>
              </a:xfrm>
              <a:custGeom>
                <a:avLst/>
                <a:gdLst>
                  <a:gd name="T0" fmla="*/ 14 w 607"/>
                  <a:gd name="T1" fmla="*/ 0 h 407"/>
                  <a:gd name="T2" fmla="*/ 179 w 607"/>
                  <a:gd name="T3" fmla="*/ 17 h 407"/>
                  <a:gd name="T4" fmla="*/ 278 w 607"/>
                  <a:gd name="T5" fmla="*/ 27 h 407"/>
                  <a:gd name="T6" fmla="*/ 407 w 607"/>
                  <a:gd name="T7" fmla="*/ 38 h 407"/>
                  <a:gd name="T8" fmla="*/ 527 w 607"/>
                  <a:gd name="T9" fmla="*/ 47 h 407"/>
                  <a:gd name="T10" fmla="*/ 736 w 607"/>
                  <a:gd name="T11" fmla="*/ 59 h 407"/>
                  <a:gd name="T12" fmla="*/ 833 w 607"/>
                  <a:gd name="T13" fmla="*/ 65 h 407"/>
                  <a:gd name="T14" fmla="*/ 830 w 607"/>
                  <a:gd name="T15" fmla="*/ 396 h 407"/>
                  <a:gd name="T16" fmla="*/ 319 w 607"/>
                  <a:gd name="T17" fmla="*/ 362 h 407"/>
                  <a:gd name="T18" fmla="*/ 311 w 607"/>
                  <a:gd name="T19" fmla="*/ 407 h 407"/>
                  <a:gd name="T20" fmla="*/ 289 w 607"/>
                  <a:gd name="T21" fmla="*/ 386 h 407"/>
                  <a:gd name="T22" fmla="*/ 245 w 607"/>
                  <a:gd name="T23" fmla="*/ 389 h 407"/>
                  <a:gd name="T24" fmla="*/ 175 w 607"/>
                  <a:gd name="T25" fmla="*/ 398 h 407"/>
                  <a:gd name="T26" fmla="*/ 166 w 607"/>
                  <a:gd name="T27" fmla="*/ 340 h 407"/>
                  <a:gd name="T28" fmla="*/ 86 w 607"/>
                  <a:gd name="T29" fmla="*/ 294 h 407"/>
                  <a:gd name="T30" fmla="*/ 96 w 607"/>
                  <a:gd name="T31" fmla="*/ 251 h 407"/>
                  <a:gd name="T32" fmla="*/ 104 w 607"/>
                  <a:gd name="T33" fmla="*/ 215 h 407"/>
                  <a:gd name="T34" fmla="*/ 0 w 607"/>
                  <a:gd name="T35" fmla="*/ 101 h 407"/>
                  <a:gd name="T36" fmla="*/ 14 w 607"/>
                  <a:gd name="T37" fmla="*/ 0 h 4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7"/>
                  <a:gd name="T58" fmla="*/ 0 h 407"/>
                  <a:gd name="T59" fmla="*/ 607 w 607"/>
                  <a:gd name="T60" fmla="*/ 407 h 4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7" h="407">
                    <a:moveTo>
                      <a:pt x="10" y="0"/>
                    </a:moveTo>
                    <a:lnTo>
                      <a:pt x="129" y="17"/>
                    </a:lnTo>
                    <a:lnTo>
                      <a:pt x="202" y="27"/>
                    </a:lnTo>
                    <a:lnTo>
                      <a:pt x="297" y="38"/>
                    </a:lnTo>
                    <a:lnTo>
                      <a:pt x="384" y="47"/>
                    </a:lnTo>
                    <a:lnTo>
                      <a:pt x="536" y="59"/>
                    </a:lnTo>
                    <a:lnTo>
                      <a:pt x="607" y="65"/>
                    </a:lnTo>
                    <a:lnTo>
                      <a:pt x="605" y="396"/>
                    </a:lnTo>
                    <a:lnTo>
                      <a:pt x="233" y="362"/>
                    </a:lnTo>
                    <a:lnTo>
                      <a:pt x="226" y="407"/>
                    </a:lnTo>
                    <a:lnTo>
                      <a:pt x="211" y="386"/>
                    </a:lnTo>
                    <a:lnTo>
                      <a:pt x="178" y="389"/>
                    </a:lnTo>
                    <a:lnTo>
                      <a:pt x="128" y="398"/>
                    </a:lnTo>
                    <a:lnTo>
                      <a:pt x="120" y="340"/>
                    </a:lnTo>
                    <a:lnTo>
                      <a:pt x="62" y="294"/>
                    </a:lnTo>
                    <a:lnTo>
                      <a:pt x="70" y="251"/>
                    </a:lnTo>
                    <a:lnTo>
                      <a:pt x="76" y="215"/>
                    </a:lnTo>
                    <a:lnTo>
                      <a:pt x="0" y="1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102169" y="3459163"/>
                <a:ext cx="832332" cy="679450"/>
              </a:xfrm>
              <a:custGeom>
                <a:avLst/>
                <a:gdLst>
                  <a:gd name="T0" fmla="*/ 0 w 403"/>
                  <a:gd name="T1" fmla="*/ 12 h 357"/>
                  <a:gd name="T2" fmla="*/ 241 w 403"/>
                  <a:gd name="T3" fmla="*/ 0 h 357"/>
                  <a:gd name="T4" fmla="*/ 294 w 403"/>
                  <a:gd name="T5" fmla="*/ 0 h 357"/>
                  <a:gd name="T6" fmla="*/ 331 w 403"/>
                  <a:gd name="T7" fmla="*/ 11 h 357"/>
                  <a:gd name="T8" fmla="*/ 312 w 403"/>
                  <a:gd name="T9" fmla="*/ 42 h 357"/>
                  <a:gd name="T10" fmla="*/ 382 w 403"/>
                  <a:gd name="T11" fmla="*/ 92 h 357"/>
                  <a:gd name="T12" fmla="*/ 404 w 403"/>
                  <a:gd name="T13" fmla="*/ 135 h 357"/>
                  <a:gd name="T14" fmla="*/ 446 w 403"/>
                  <a:gd name="T15" fmla="*/ 124 h 357"/>
                  <a:gd name="T16" fmla="*/ 445 w 403"/>
                  <a:gd name="T17" fmla="*/ 184 h 357"/>
                  <a:gd name="T18" fmla="*/ 486 w 403"/>
                  <a:gd name="T19" fmla="*/ 202 h 357"/>
                  <a:gd name="T20" fmla="*/ 505 w 403"/>
                  <a:gd name="T21" fmla="*/ 254 h 357"/>
                  <a:gd name="T22" fmla="*/ 537 w 403"/>
                  <a:gd name="T23" fmla="*/ 259 h 357"/>
                  <a:gd name="T24" fmla="*/ 553 w 403"/>
                  <a:gd name="T25" fmla="*/ 281 h 357"/>
                  <a:gd name="T26" fmla="*/ 515 w 403"/>
                  <a:gd name="T27" fmla="*/ 312 h 357"/>
                  <a:gd name="T28" fmla="*/ 503 w 403"/>
                  <a:gd name="T29" fmla="*/ 347 h 357"/>
                  <a:gd name="T30" fmla="*/ 449 w 403"/>
                  <a:gd name="T31" fmla="*/ 357 h 357"/>
                  <a:gd name="T32" fmla="*/ 463 w 403"/>
                  <a:gd name="T33" fmla="*/ 318 h 357"/>
                  <a:gd name="T34" fmla="*/ 256 w 403"/>
                  <a:gd name="T35" fmla="*/ 332 h 357"/>
                  <a:gd name="T36" fmla="*/ 108 w 403"/>
                  <a:gd name="T37" fmla="*/ 346 h 357"/>
                  <a:gd name="T38" fmla="*/ 98 w 403"/>
                  <a:gd name="T39" fmla="*/ 309 h 357"/>
                  <a:gd name="T40" fmla="*/ 89 w 403"/>
                  <a:gd name="T41" fmla="*/ 194 h 357"/>
                  <a:gd name="T42" fmla="*/ 88 w 403"/>
                  <a:gd name="T43" fmla="*/ 132 h 357"/>
                  <a:gd name="T44" fmla="*/ 38 w 403"/>
                  <a:gd name="T45" fmla="*/ 104 h 357"/>
                  <a:gd name="T46" fmla="*/ 56 w 403"/>
                  <a:gd name="T47" fmla="*/ 78 h 357"/>
                  <a:gd name="T48" fmla="*/ 31 w 403"/>
                  <a:gd name="T49" fmla="*/ 64 h 357"/>
                  <a:gd name="T50" fmla="*/ 0 w 403"/>
                  <a:gd name="T51" fmla="*/ 12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3"/>
                  <a:gd name="T79" fmla="*/ 0 h 357"/>
                  <a:gd name="T80" fmla="*/ 403 w 40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3" h="357">
                    <a:moveTo>
                      <a:pt x="0" y="12"/>
                    </a:moveTo>
                    <a:lnTo>
                      <a:pt x="176" y="0"/>
                    </a:lnTo>
                    <a:lnTo>
                      <a:pt x="214" y="0"/>
                    </a:lnTo>
                    <a:lnTo>
                      <a:pt x="242" y="11"/>
                    </a:lnTo>
                    <a:lnTo>
                      <a:pt x="227" y="42"/>
                    </a:lnTo>
                    <a:lnTo>
                      <a:pt x="278" y="92"/>
                    </a:lnTo>
                    <a:lnTo>
                      <a:pt x="295" y="135"/>
                    </a:lnTo>
                    <a:lnTo>
                      <a:pt x="325" y="124"/>
                    </a:lnTo>
                    <a:lnTo>
                      <a:pt x="324" y="184"/>
                    </a:lnTo>
                    <a:lnTo>
                      <a:pt x="355" y="202"/>
                    </a:lnTo>
                    <a:lnTo>
                      <a:pt x="369" y="254"/>
                    </a:lnTo>
                    <a:lnTo>
                      <a:pt x="391" y="259"/>
                    </a:lnTo>
                    <a:lnTo>
                      <a:pt x="403" y="281"/>
                    </a:lnTo>
                    <a:lnTo>
                      <a:pt x="376" y="312"/>
                    </a:lnTo>
                    <a:lnTo>
                      <a:pt x="367" y="347"/>
                    </a:lnTo>
                    <a:lnTo>
                      <a:pt x="328" y="357"/>
                    </a:lnTo>
                    <a:lnTo>
                      <a:pt x="338" y="318"/>
                    </a:lnTo>
                    <a:lnTo>
                      <a:pt x="187" y="332"/>
                    </a:lnTo>
                    <a:lnTo>
                      <a:pt x="79" y="346"/>
                    </a:lnTo>
                    <a:lnTo>
                      <a:pt x="72" y="309"/>
                    </a:lnTo>
                    <a:lnTo>
                      <a:pt x="65" y="194"/>
                    </a:lnTo>
                    <a:lnTo>
                      <a:pt x="64" y="132"/>
                    </a:lnTo>
                    <a:lnTo>
                      <a:pt x="28" y="104"/>
                    </a:lnTo>
                    <a:lnTo>
                      <a:pt x="41" y="78"/>
                    </a:lnTo>
                    <a:lnTo>
                      <a:pt x="23" y="6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6013606" y="3173413"/>
                <a:ext cx="405848" cy="663575"/>
              </a:xfrm>
              <a:custGeom>
                <a:avLst/>
                <a:gdLst>
                  <a:gd name="T0" fmla="*/ 0 w 197"/>
                  <a:gd name="T1" fmla="*/ 25 h 348"/>
                  <a:gd name="T2" fmla="*/ 31 w 197"/>
                  <a:gd name="T3" fmla="*/ 38 h 348"/>
                  <a:gd name="T4" fmla="*/ 62 w 197"/>
                  <a:gd name="T5" fmla="*/ 35 h 348"/>
                  <a:gd name="T6" fmla="*/ 72 w 197"/>
                  <a:gd name="T7" fmla="*/ 28 h 348"/>
                  <a:gd name="T8" fmla="*/ 80 w 197"/>
                  <a:gd name="T9" fmla="*/ 7 h 348"/>
                  <a:gd name="T10" fmla="*/ 208 w 197"/>
                  <a:gd name="T11" fmla="*/ 0 h 348"/>
                  <a:gd name="T12" fmla="*/ 269 w 197"/>
                  <a:gd name="T13" fmla="*/ 246 h 348"/>
                  <a:gd name="T14" fmla="*/ 265 w 197"/>
                  <a:gd name="T15" fmla="*/ 243 h 348"/>
                  <a:gd name="T16" fmla="*/ 219 w 197"/>
                  <a:gd name="T17" fmla="*/ 257 h 348"/>
                  <a:gd name="T18" fmla="*/ 188 w 197"/>
                  <a:gd name="T19" fmla="*/ 323 h 348"/>
                  <a:gd name="T20" fmla="*/ 142 w 197"/>
                  <a:gd name="T21" fmla="*/ 314 h 348"/>
                  <a:gd name="T22" fmla="*/ 89 w 197"/>
                  <a:gd name="T23" fmla="*/ 339 h 348"/>
                  <a:gd name="T24" fmla="*/ 17 w 197"/>
                  <a:gd name="T25" fmla="*/ 348 h 348"/>
                  <a:gd name="T26" fmla="*/ 49 w 197"/>
                  <a:gd name="T27" fmla="*/ 283 h 348"/>
                  <a:gd name="T28" fmla="*/ 35 w 197"/>
                  <a:gd name="T29" fmla="*/ 247 h 348"/>
                  <a:gd name="T30" fmla="*/ 0 w 197"/>
                  <a:gd name="T31" fmla="*/ 25 h 3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348"/>
                  <a:gd name="T50" fmla="*/ 197 w 197"/>
                  <a:gd name="T51" fmla="*/ 348 h 3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348">
                    <a:moveTo>
                      <a:pt x="0" y="25"/>
                    </a:moveTo>
                    <a:lnTo>
                      <a:pt x="23" y="38"/>
                    </a:lnTo>
                    <a:lnTo>
                      <a:pt x="45" y="35"/>
                    </a:lnTo>
                    <a:lnTo>
                      <a:pt x="53" y="28"/>
                    </a:lnTo>
                    <a:lnTo>
                      <a:pt x="58" y="7"/>
                    </a:lnTo>
                    <a:lnTo>
                      <a:pt x="153" y="0"/>
                    </a:lnTo>
                    <a:lnTo>
                      <a:pt x="197" y="246"/>
                    </a:lnTo>
                    <a:lnTo>
                      <a:pt x="194" y="243"/>
                    </a:lnTo>
                    <a:lnTo>
                      <a:pt x="161" y="257"/>
                    </a:lnTo>
                    <a:lnTo>
                      <a:pt x="138" y="323"/>
                    </a:lnTo>
                    <a:lnTo>
                      <a:pt x="104" y="314"/>
                    </a:lnTo>
                    <a:lnTo>
                      <a:pt x="65" y="339"/>
                    </a:lnTo>
                    <a:lnTo>
                      <a:pt x="13" y="348"/>
                    </a:lnTo>
                    <a:lnTo>
                      <a:pt x="36" y="283"/>
                    </a:lnTo>
                    <a:lnTo>
                      <a:pt x="26" y="24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6328310" y="3038475"/>
                <a:ext cx="522787" cy="598488"/>
              </a:xfrm>
              <a:custGeom>
                <a:avLst/>
                <a:gdLst>
                  <a:gd name="T0" fmla="*/ 0 w 253"/>
                  <a:gd name="T1" fmla="*/ 71 h 314"/>
                  <a:gd name="T2" fmla="*/ 156 w 253"/>
                  <a:gd name="T3" fmla="*/ 59 h 314"/>
                  <a:gd name="T4" fmla="*/ 188 w 253"/>
                  <a:gd name="T5" fmla="*/ 64 h 314"/>
                  <a:gd name="T6" fmla="*/ 264 w 253"/>
                  <a:gd name="T7" fmla="*/ 37 h 314"/>
                  <a:gd name="T8" fmla="*/ 280 w 253"/>
                  <a:gd name="T9" fmla="*/ 12 h 314"/>
                  <a:gd name="T10" fmla="*/ 325 w 253"/>
                  <a:gd name="T11" fmla="*/ 0 h 314"/>
                  <a:gd name="T12" fmla="*/ 349 w 253"/>
                  <a:gd name="T13" fmla="*/ 119 h 314"/>
                  <a:gd name="T14" fmla="*/ 330 w 253"/>
                  <a:gd name="T15" fmla="*/ 132 h 314"/>
                  <a:gd name="T16" fmla="*/ 335 w 253"/>
                  <a:gd name="T17" fmla="*/ 214 h 314"/>
                  <a:gd name="T18" fmla="*/ 300 w 253"/>
                  <a:gd name="T19" fmla="*/ 221 h 314"/>
                  <a:gd name="T20" fmla="*/ 280 w 253"/>
                  <a:gd name="T21" fmla="*/ 267 h 314"/>
                  <a:gd name="T22" fmla="*/ 253 w 253"/>
                  <a:gd name="T23" fmla="*/ 261 h 314"/>
                  <a:gd name="T24" fmla="*/ 245 w 253"/>
                  <a:gd name="T25" fmla="*/ 314 h 314"/>
                  <a:gd name="T26" fmla="*/ 204 w 253"/>
                  <a:gd name="T27" fmla="*/ 292 h 314"/>
                  <a:gd name="T28" fmla="*/ 128 w 253"/>
                  <a:gd name="T29" fmla="*/ 306 h 314"/>
                  <a:gd name="T30" fmla="*/ 95 w 253"/>
                  <a:gd name="T31" fmla="*/ 286 h 314"/>
                  <a:gd name="T32" fmla="*/ 52 w 253"/>
                  <a:gd name="T33" fmla="*/ 285 h 314"/>
                  <a:gd name="T34" fmla="*/ 29 w 253"/>
                  <a:gd name="T35" fmla="*/ 197 h 314"/>
                  <a:gd name="T36" fmla="*/ 0 w 253"/>
                  <a:gd name="T37" fmla="*/ 71 h 3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3"/>
                  <a:gd name="T58" fmla="*/ 0 h 314"/>
                  <a:gd name="T59" fmla="*/ 253 w 253"/>
                  <a:gd name="T60" fmla="*/ 314 h 3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3" h="314">
                    <a:moveTo>
                      <a:pt x="0" y="71"/>
                    </a:moveTo>
                    <a:lnTo>
                      <a:pt x="114" y="59"/>
                    </a:lnTo>
                    <a:lnTo>
                      <a:pt x="138" y="64"/>
                    </a:lnTo>
                    <a:lnTo>
                      <a:pt x="192" y="37"/>
                    </a:lnTo>
                    <a:lnTo>
                      <a:pt x="204" y="12"/>
                    </a:lnTo>
                    <a:lnTo>
                      <a:pt x="236" y="0"/>
                    </a:lnTo>
                    <a:lnTo>
                      <a:pt x="253" y="119"/>
                    </a:lnTo>
                    <a:lnTo>
                      <a:pt x="240" y="132"/>
                    </a:lnTo>
                    <a:lnTo>
                      <a:pt x="243" y="214"/>
                    </a:lnTo>
                    <a:lnTo>
                      <a:pt x="218" y="221"/>
                    </a:lnTo>
                    <a:lnTo>
                      <a:pt x="204" y="267"/>
                    </a:lnTo>
                    <a:lnTo>
                      <a:pt x="184" y="261"/>
                    </a:lnTo>
                    <a:lnTo>
                      <a:pt x="178" y="314"/>
                    </a:lnTo>
                    <a:lnTo>
                      <a:pt x="149" y="292"/>
                    </a:lnTo>
                    <a:lnTo>
                      <a:pt x="93" y="306"/>
                    </a:lnTo>
                    <a:lnTo>
                      <a:pt x="69" y="286"/>
                    </a:lnTo>
                    <a:lnTo>
                      <a:pt x="38" y="285"/>
                    </a:lnTo>
                    <a:lnTo>
                      <a:pt x="21" y="19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865713" y="3579813"/>
                <a:ext cx="918317" cy="506412"/>
              </a:xfrm>
              <a:custGeom>
                <a:avLst/>
                <a:gdLst>
                  <a:gd name="T0" fmla="*/ 0 w 445"/>
                  <a:gd name="T1" fmla="*/ 266 h 266"/>
                  <a:gd name="T2" fmla="*/ 149 w 445"/>
                  <a:gd name="T3" fmla="*/ 249 h 266"/>
                  <a:gd name="T4" fmla="*/ 149 w 445"/>
                  <a:gd name="T5" fmla="*/ 237 h 266"/>
                  <a:gd name="T6" fmla="*/ 509 w 445"/>
                  <a:gd name="T7" fmla="*/ 199 h 266"/>
                  <a:gd name="T8" fmla="*/ 516 w 445"/>
                  <a:gd name="T9" fmla="*/ 179 h 266"/>
                  <a:gd name="T10" fmla="*/ 566 w 445"/>
                  <a:gd name="T11" fmla="*/ 163 h 266"/>
                  <a:gd name="T12" fmla="*/ 575 w 445"/>
                  <a:gd name="T13" fmla="*/ 142 h 266"/>
                  <a:gd name="T14" fmla="*/ 596 w 445"/>
                  <a:gd name="T15" fmla="*/ 135 h 266"/>
                  <a:gd name="T16" fmla="*/ 612 w 445"/>
                  <a:gd name="T17" fmla="*/ 103 h 266"/>
                  <a:gd name="T18" fmla="*/ 563 w 445"/>
                  <a:gd name="T19" fmla="*/ 72 h 266"/>
                  <a:gd name="T20" fmla="*/ 555 w 445"/>
                  <a:gd name="T21" fmla="*/ 29 h 266"/>
                  <a:gd name="T22" fmla="*/ 516 w 445"/>
                  <a:gd name="T23" fmla="*/ 8 h 266"/>
                  <a:gd name="T24" fmla="*/ 434 w 445"/>
                  <a:gd name="T25" fmla="*/ 20 h 266"/>
                  <a:gd name="T26" fmla="*/ 398 w 445"/>
                  <a:gd name="T27" fmla="*/ 1 h 266"/>
                  <a:gd name="T28" fmla="*/ 363 w 445"/>
                  <a:gd name="T29" fmla="*/ 0 h 266"/>
                  <a:gd name="T30" fmla="*/ 368 w 445"/>
                  <a:gd name="T31" fmla="*/ 29 h 266"/>
                  <a:gd name="T32" fmla="*/ 320 w 445"/>
                  <a:gd name="T33" fmla="*/ 44 h 266"/>
                  <a:gd name="T34" fmla="*/ 286 w 445"/>
                  <a:gd name="T35" fmla="*/ 110 h 266"/>
                  <a:gd name="T36" fmla="*/ 242 w 445"/>
                  <a:gd name="T37" fmla="*/ 100 h 266"/>
                  <a:gd name="T38" fmla="*/ 186 w 445"/>
                  <a:gd name="T39" fmla="*/ 124 h 266"/>
                  <a:gd name="T40" fmla="*/ 117 w 445"/>
                  <a:gd name="T41" fmla="*/ 134 h 266"/>
                  <a:gd name="T42" fmla="*/ 117 w 445"/>
                  <a:gd name="T43" fmla="*/ 171 h 266"/>
                  <a:gd name="T44" fmla="*/ 82 w 445"/>
                  <a:gd name="T45" fmla="*/ 170 h 266"/>
                  <a:gd name="T46" fmla="*/ 83 w 445"/>
                  <a:gd name="T47" fmla="*/ 203 h 266"/>
                  <a:gd name="T48" fmla="*/ 48 w 445"/>
                  <a:gd name="T49" fmla="*/ 190 h 266"/>
                  <a:gd name="T50" fmla="*/ 28 w 445"/>
                  <a:gd name="T51" fmla="*/ 196 h 266"/>
                  <a:gd name="T52" fmla="*/ 45 w 445"/>
                  <a:gd name="T53" fmla="*/ 218 h 266"/>
                  <a:gd name="T54" fmla="*/ 5 w 445"/>
                  <a:gd name="T55" fmla="*/ 248 h 266"/>
                  <a:gd name="T56" fmla="*/ 0 w 445"/>
                  <a:gd name="T57" fmla="*/ 266 h 2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5"/>
                  <a:gd name="T88" fmla="*/ 0 h 266"/>
                  <a:gd name="T89" fmla="*/ 445 w 445"/>
                  <a:gd name="T90" fmla="*/ 266 h 2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5" h="266">
                    <a:moveTo>
                      <a:pt x="0" y="266"/>
                    </a:moveTo>
                    <a:lnTo>
                      <a:pt x="108" y="249"/>
                    </a:lnTo>
                    <a:lnTo>
                      <a:pt x="108" y="237"/>
                    </a:lnTo>
                    <a:lnTo>
                      <a:pt x="370" y="199"/>
                    </a:lnTo>
                    <a:lnTo>
                      <a:pt x="374" y="179"/>
                    </a:lnTo>
                    <a:lnTo>
                      <a:pt x="412" y="163"/>
                    </a:lnTo>
                    <a:lnTo>
                      <a:pt x="417" y="142"/>
                    </a:lnTo>
                    <a:lnTo>
                      <a:pt x="433" y="135"/>
                    </a:lnTo>
                    <a:lnTo>
                      <a:pt x="445" y="103"/>
                    </a:lnTo>
                    <a:lnTo>
                      <a:pt x="409" y="72"/>
                    </a:lnTo>
                    <a:lnTo>
                      <a:pt x="403" y="29"/>
                    </a:lnTo>
                    <a:lnTo>
                      <a:pt x="374" y="8"/>
                    </a:lnTo>
                    <a:lnTo>
                      <a:pt x="316" y="20"/>
                    </a:lnTo>
                    <a:lnTo>
                      <a:pt x="289" y="1"/>
                    </a:lnTo>
                    <a:lnTo>
                      <a:pt x="263" y="0"/>
                    </a:lnTo>
                    <a:lnTo>
                      <a:pt x="268" y="29"/>
                    </a:lnTo>
                    <a:lnTo>
                      <a:pt x="232" y="44"/>
                    </a:lnTo>
                    <a:lnTo>
                      <a:pt x="208" y="110"/>
                    </a:lnTo>
                    <a:lnTo>
                      <a:pt x="175" y="100"/>
                    </a:lnTo>
                    <a:lnTo>
                      <a:pt x="136" y="124"/>
                    </a:lnTo>
                    <a:lnTo>
                      <a:pt x="85" y="134"/>
                    </a:lnTo>
                    <a:lnTo>
                      <a:pt x="85" y="171"/>
                    </a:lnTo>
                    <a:lnTo>
                      <a:pt x="60" y="170"/>
                    </a:lnTo>
                    <a:lnTo>
                      <a:pt x="61" y="203"/>
                    </a:lnTo>
                    <a:lnTo>
                      <a:pt x="35" y="190"/>
                    </a:lnTo>
                    <a:lnTo>
                      <a:pt x="20" y="196"/>
                    </a:lnTo>
                    <a:lnTo>
                      <a:pt x="33" y="218"/>
                    </a:lnTo>
                    <a:lnTo>
                      <a:pt x="5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802084" y="3905250"/>
                <a:ext cx="1059332" cy="384175"/>
              </a:xfrm>
              <a:custGeom>
                <a:avLst/>
                <a:gdLst>
                  <a:gd name="T0" fmla="*/ 43 w 513"/>
                  <a:gd name="T1" fmla="*/ 92 h 202"/>
                  <a:gd name="T2" fmla="*/ 43 w 513"/>
                  <a:gd name="T3" fmla="*/ 96 h 202"/>
                  <a:gd name="T4" fmla="*/ 30 w 513"/>
                  <a:gd name="T5" fmla="*/ 115 h 202"/>
                  <a:gd name="T6" fmla="*/ 44 w 513"/>
                  <a:gd name="T7" fmla="*/ 140 h 202"/>
                  <a:gd name="T8" fmla="*/ 0 w 513"/>
                  <a:gd name="T9" fmla="*/ 163 h 202"/>
                  <a:gd name="T10" fmla="*/ 11 w 513"/>
                  <a:gd name="T11" fmla="*/ 202 h 202"/>
                  <a:gd name="T12" fmla="*/ 196 w 513"/>
                  <a:gd name="T13" fmla="*/ 190 h 202"/>
                  <a:gd name="T14" fmla="*/ 415 w 513"/>
                  <a:gd name="T15" fmla="*/ 170 h 202"/>
                  <a:gd name="T16" fmla="*/ 527 w 513"/>
                  <a:gd name="T17" fmla="*/ 154 h 202"/>
                  <a:gd name="T18" fmla="*/ 548 w 513"/>
                  <a:gd name="T19" fmla="*/ 103 h 202"/>
                  <a:gd name="T20" fmla="*/ 589 w 513"/>
                  <a:gd name="T21" fmla="*/ 100 h 202"/>
                  <a:gd name="T22" fmla="*/ 709 w 513"/>
                  <a:gd name="T23" fmla="*/ 0 h 202"/>
                  <a:gd name="T24" fmla="*/ 552 w 513"/>
                  <a:gd name="T25" fmla="*/ 25 h 202"/>
                  <a:gd name="T26" fmla="*/ 185 w 513"/>
                  <a:gd name="T27" fmla="*/ 66 h 202"/>
                  <a:gd name="T28" fmla="*/ 188 w 513"/>
                  <a:gd name="T29" fmla="*/ 78 h 202"/>
                  <a:gd name="T30" fmla="*/ 43 w 513"/>
                  <a:gd name="T31" fmla="*/ 9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3"/>
                  <a:gd name="T49" fmla="*/ 0 h 202"/>
                  <a:gd name="T50" fmla="*/ 513 w 513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3" h="202">
                    <a:moveTo>
                      <a:pt x="31" y="92"/>
                    </a:moveTo>
                    <a:lnTo>
                      <a:pt x="31" y="96"/>
                    </a:lnTo>
                    <a:lnTo>
                      <a:pt x="22" y="115"/>
                    </a:lnTo>
                    <a:lnTo>
                      <a:pt x="32" y="140"/>
                    </a:lnTo>
                    <a:lnTo>
                      <a:pt x="0" y="163"/>
                    </a:lnTo>
                    <a:lnTo>
                      <a:pt x="7" y="202"/>
                    </a:lnTo>
                    <a:lnTo>
                      <a:pt x="142" y="190"/>
                    </a:lnTo>
                    <a:lnTo>
                      <a:pt x="301" y="170"/>
                    </a:lnTo>
                    <a:lnTo>
                      <a:pt x="381" y="154"/>
                    </a:lnTo>
                    <a:lnTo>
                      <a:pt x="398" y="103"/>
                    </a:lnTo>
                    <a:lnTo>
                      <a:pt x="426" y="100"/>
                    </a:lnTo>
                    <a:lnTo>
                      <a:pt x="513" y="0"/>
                    </a:lnTo>
                    <a:lnTo>
                      <a:pt x="400" y="25"/>
                    </a:lnTo>
                    <a:lnTo>
                      <a:pt x="135" y="66"/>
                    </a:lnTo>
                    <a:lnTo>
                      <a:pt x="137" y="78"/>
                    </a:lnTo>
                    <a:lnTo>
                      <a:pt x="31" y="9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6269840" y="4787900"/>
                <a:ext cx="1159074" cy="777875"/>
              </a:xfrm>
              <a:custGeom>
                <a:avLst/>
                <a:gdLst>
                  <a:gd name="T0" fmla="*/ 0 w 561"/>
                  <a:gd name="T1" fmla="*/ 39 h 409"/>
                  <a:gd name="T2" fmla="*/ 212 w 561"/>
                  <a:gd name="T3" fmla="*/ 23 h 409"/>
                  <a:gd name="T4" fmla="*/ 234 w 561"/>
                  <a:gd name="T5" fmla="*/ 50 h 409"/>
                  <a:gd name="T6" fmla="*/ 463 w 561"/>
                  <a:gd name="T7" fmla="*/ 23 h 409"/>
                  <a:gd name="T8" fmla="*/ 502 w 561"/>
                  <a:gd name="T9" fmla="*/ 45 h 409"/>
                  <a:gd name="T10" fmla="*/ 502 w 561"/>
                  <a:gd name="T11" fmla="*/ 3 h 409"/>
                  <a:gd name="T12" fmla="*/ 500 w 561"/>
                  <a:gd name="T13" fmla="*/ 0 h 409"/>
                  <a:gd name="T14" fmla="*/ 545 w 561"/>
                  <a:gd name="T15" fmla="*/ 2 h 409"/>
                  <a:gd name="T16" fmla="*/ 593 w 561"/>
                  <a:gd name="T17" fmla="*/ 65 h 409"/>
                  <a:gd name="T18" fmla="*/ 670 w 561"/>
                  <a:gd name="T19" fmla="*/ 151 h 409"/>
                  <a:gd name="T20" fmla="*/ 709 w 561"/>
                  <a:gd name="T21" fmla="*/ 225 h 409"/>
                  <a:gd name="T22" fmla="*/ 763 w 561"/>
                  <a:gd name="T23" fmla="*/ 277 h 409"/>
                  <a:gd name="T24" fmla="*/ 774 w 561"/>
                  <a:gd name="T25" fmla="*/ 352 h 409"/>
                  <a:gd name="T26" fmla="*/ 756 w 561"/>
                  <a:gd name="T27" fmla="*/ 397 h 409"/>
                  <a:gd name="T28" fmla="*/ 674 w 561"/>
                  <a:gd name="T29" fmla="*/ 409 h 409"/>
                  <a:gd name="T30" fmla="*/ 660 w 561"/>
                  <a:gd name="T31" fmla="*/ 390 h 409"/>
                  <a:gd name="T32" fmla="*/ 604 w 561"/>
                  <a:gd name="T33" fmla="*/ 363 h 409"/>
                  <a:gd name="T34" fmla="*/ 586 w 561"/>
                  <a:gd name="T35" fmla="*/ 335 h 409"/>
                  <a:gd name="T36" fmla="*/ 571 w 561"/>
                  <a:gd name="T37" fmla="*/ 324 h 409"/>
                  <a:gd name="T38" fmla="*/ 561 w 561"/>
                  <a:gd name="T39" fmla="*/ 298 h 409"/>
                  <a:gd name="T40" fmla="*/ 547 w 561"/>
                  <a:gd name="T41" fmla="*/ 305 h 409"/>
                  <a:gd name="T42" fmla="*/ 502 w 561"/>
                  <a:gd name="T43" fmla="*/ 271 h 409"/>
                  <a:gd name="T44" fmla="*/ 514 w 561"/>
                  <a:gd name="T45" fmla="*/ 239 h 409"/>
                  <a:gd name="T46" fmla="*/ 502 w 561"/>
                  <a:gd name="T47" fmla="*/ 222 h 409"/>
                  <a:gd name="T48" fmla="*/ 489 w 561"/>
                  <a:gd name="T49" fmla="*/ 228 h 409"/>
                  <a:gd name="T50" fmla="*/ 490 w 561"/>
                  <a:gd name="T51" fmla="*/ 246 h 409"/>
                  <a:gd name="T52" fmla="*/ 475 w 561"/>
                  <a:gd name="T53" fmla="*/ 222 h 409"/>
                  <a:gd name="T54" fmla="*/ 476 w 561"/>
                  <a:gd name="T55" fmla="*/ 164 h 409"/>
                  <a:gd name="T56" fmla="*/ 448 w 561"/>
                  <a:gd name="T57" fmla="*/ 130 h 409"/>
                  <a:gd name="T58" fmla="*/ 376 w 561"/>
                  <a:gd name="T59" fmla="*/ 102 h 409"/>
                  <a:gd name="T60" fmla="*/ 339 w 561"/>
                  <a:gd name="T61" fmla="*/ 70 h 409"/>
                  <a:gd name="T62" fmla="*/ 298 w 561"/>
                  <a:gd name="T63" fmla="*/ 67 h 409"/>
                  <a:gd name="T64" fmla="*/ 282 w 561"/>
                  <a:gd name="T65" fmla="*/ 87 h 409"/>
                  <a:gd name="T66" fmla="*/ 222 w 561"/>
                  <a:gd name="T67" fmla="*/ 101 h 409"/>
                  <a:gd name="T68" fmla="*/ 185 w 561"/>
                  <a:gd name="T69" fmla="*/ 87 h 409"/>
                  <a:gd name="T70" fmla="*/ 168 w 561"/>
                  <a:gd name="T71" fmla="*/ 65 h 409"/>
                  <a:gd name="T72" fmla="*/ 55 w 561"/>
                  <a:gd name="T73" fmla="*/ 84 h 409"/>
                  <a:gd name="T74" fmla="*/ 31 w 561"/>
                  <a:gd name="T75" fmla="*/ 69 h 409"/>
                  <a:gd name="T76" fmla="*/ 4 w 561"/>
                  <a:gd name="T77" fmla="*/ 85 h 409"/>
                  <a:gd name="T78" fmla="*/ 0 w 561"/>
                  <a:gd name="T79" fmla="*/ 39 h 4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61"/>
                  <a:gd name="T121" fmla="*/ 0 h 409"/>
                  <a:gd name="T122" fmla="*/ 561 w 561"/>
                  <a:gd name="T123" fmla="*/ 409 h 4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61" h="409">
                    <a:moveTo>
                      <a:pt x="0" y="39"/>
                    </a:moveTo>
                    <a:lnTo>
                      <a:pt x="154" y="23"/>
                    </a:lnTo>
                    <a:lnTo>
                      <a:pt x="170" y="50"/>
                    </a:lnTo>
                    <a:lnTo>
                      <a:pt x="336" y="23"/>
                    </a:lnTo>
                    <a:lnTo>
                      <a:pt x="364" y="45"/>
                    </a:lnTo>
                    <a:lnTo>
                      <a:pt x="364" y="3"/>
                    </a:lnTo>
                    <a:lnTo>
                      <a:pt x="362" y="0"/>
                    </a:lnTo>
                    <a:lnTo>
                      <a:pt x="395" y="2"/>
                    </a:lnTo>
                    <a:lnTo>
                      <a:pt x="430" y="65"/>
                    </a:lnTo>
                    <a:lnTo>
                      <a:pt x="485" y="151"/>
                    </a:lnTo>
                    <a:lnTo>
                      <a:pt x="513" y="225"/>
                    </a:lnTo>
                    <a:lnTo>
                      <a:pt x="554" y="277"/>
                    </a:lnTo>
                    <a:lnTo>
                      <a:pt x="561" y="352"/>
                    </a:lnTo>
                    <a:lnTo>
                      <a:pt x="548" y="397"/>
                    </a:lnTo>
                    <a:lnTo>
                      <a:pt x="489" y="409"/>
                    </a:lnTo>
                    <a:lnTo>
                      <a:pt x="479" y="390"/>
                    </a:lnTo>
                    <a:lnTo>
                      <a:pt x="437" y="363"/>
                    </a:lnTo>
                    <a:lnTo>
                      <a:pt x="424" y="335"/>
                    </a:lnTo>
                    <a:lnTo>
                      <a:pt x="413" y="324"/>
                    </a:lnTo>
                    <a:lnTo>
                      <a:pt x="407" y="298"/>
                    </a:lnTo>
                    <a:lnTo>
                      <a:pt x="397" y="305"/>
                    </a:lnTo>
                    <a:lnTo>
                      <a:pt x="364" y="271"/>
                    </a:lnTo>
                    <a:lnTo>
                      <a:pt x="372" y="239"/>
                    </a:lnTo>
                    <a:lnTo>
                      <a:pt x="364" y="222"/>
                    </a:lnTo>
                    <a:lnTo>
                      <a:pt x="354" y="228"/>
                    </a:lnTo>
                    <a:lnTo>
                      <a:pt x="355" y="246"/>
                    </a:lnTo>
                    <a:lnTo>
                      <a:pt x="344" y="222"/>
                    </a:lnTo>
                    <a:lnTo>
                      <a:pt x="345" y="164"/>
                    </a:lnTo>
                    <a:lnTo>
                      <a:pt x="325" y="130"/>
                    </a:lnTo>
                    <a:lnTo>
                      <a:pt x="272" y="102"/>
                    </a:lnTo>
                    <a:lnTo>
                      <a:pt x="246" y="70"/>
                    </a:lnTo>
                    <a:lnTo>
                      <a:pt x="216" y="67"/>
                    </a:lnTo>
                    <a:lnTo>
                      <a:pt x="204" y="87"/>
                    </a:lnTo>
                    <a:lnTo>
                      <a:pt x="161" y="101"/>
                    </a:lnTo>
                    <a:lnTo>
                      <a:pt x="135" y="87"/>
                    </a:lnTo>
                    <a:lnTo>
                      <a:pt x="122" y="65"/>
                    </a:lnTo>
                    <a:lnTo>
                      <a:pt x="40" y="84"/>
                    </a:lnTo>
                    <a:lnTo>
                      <a:pt x="23" y="69"/>
                    </a:lnTo>
                    <a:lnTo>
                      <a:pt x="4" y="85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6696324" y="3260725"/>
                <a:ext cx="529666" cy="549275"/>
              </a:xfrm>
              <a:custGeom>
                <a:avLst/>
                <a:gdLst>
                  <a:gd name="T0" fmla="*/ 36 w 256"/>
                  <a:gd name="T1" fmla="*/ 150 h 288"/>
                  <a:gd name="T2" fmla="*/ 10 w 256"/>
                  <a:gd name="T3" fmla="*/ 144 h 288"/>
                  <a:gd name="T4" fmla="*/ 0 w 256"/>
                  <a:gd name="T5" fmla="*/ 190 h 288"/>
                  <a:gd name="T6" fmla="*/ 10 w 256"/>
                  <a:gd name="T7" fmla="*/ 239 h 288"/>
                  <a:gd name="T8" fmla="*/ 60 w 256"/>
                  <a:gd name="T9" fmla="*/ 271 h 288"/>
                  <a:gd name="T10" fmla="*/ 72 w 256"/>
                  <a:gd name="T11" fmla="*/ 288 h 288"/>
                  <a:gd name="T12" fmla="*/ 138 w 256"/>
                  <a:gd name="T13" fmla="*/ 271 h 288"/>
                  <a:gd name="T14" fmla="*/ 215 w 256"/>
                  <a:gd name="T15" fmla="*/ 233 h 288"/>
                  <a:gd name="T16" fmla="*/ 238 w 256"/>
                  <a:gd name="T17" fmla="*/ 148 h 288"/>
                  <a:gd name="T18" fmla="*/ 288 w 256"/>
                  <a:gd name="T19" fmla="*/ 126 h 288"/>
                  <a:gd name="T20" fmla="*/ 316 w 256"/>
                  <a:gd name="T21" fmla="*/ 74 h 288"/>
                  <a:gd name="T22" fmla="*/ 356 w 256"/>
                  <a:gd name="T23" fmla="*/ 60 h 288"/>
                  <a:gd name="T24" fmla="*/ 303 w 256"/>
                  <a:gd name="T25" fmla="*/ 53 h 288"/>
                  <a:gd name="T26" fmla="*/ 214 w 256"/>
                  <a:gd name="T27" fmla="*/ 90 h 288"/>
                  <a:gd name="T28" fmla="*/ 200 w 256"/>
                  <a:gd name="T29" fmla="*/ 54 h 288"/>
                  <a:gd name="T30" fmla="*/ 123 w 256"/>
                  <a:gd name="T31" fmla="*/ 57 h 288"/>
                  <a:gd name="T32" fmla="*/ 104 w 256"/>
                  <a:gd name="T33" fmla="*/ 0 h 288"/>
                  <a:gd name="T34" fmla="*/ 85 w 256"/>
                  <a:gd name="T35" fmla="*/ 15 h 288"/>
                  <a:gd name="T36" fmla="*/ 91 w 256"/>
                  <a:gd name="T37" fmla="*/ 97 h 288"/>
                  <a:gd name="T38" fmla="*/ 55 w 256"/>
                  <a:gd name="T39" fmla="*/ 104 h 288"/>
                  <a:gd name="T40" fmla="*/ 36 w 256"/>
                  <a:gd name="T41" fmla="*/ 150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288"/>
                  <a:gd name="T65" fmla="*/ 256 w 256"/>
                  <a:gd name="T66" fmla="*/ 288 h 2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288">
                    <a:moveTo>
                      <a:pt x="26" y="150"/>
                    </a:moveTo>
                    <a:lnTo>
                      <a:pt x="6" y="144"/>
                    </a:lnTo>
                    <a:lnTo>
                      <a:pt x="0" y="190"/>
                    </a:lnTo>
                    <a:lnTo>
                      <a:pt x="6" y="239"/>
                    </a:lnTo>
                    <a:lnTo>
                      <a:pt x="43" y="271"/>
                    </a:lnTo>
                    <a:lnTo>
                      <a:pt x="52" y="288"/>
                    </a:lnTo>
                    <a:lnTo>
                      <a:pt x="99" y="271"/>
                    </a:lnTo>
                    <a:lnTo>
                      <a:pt x="155" y="233"/>
                    </a:lnTo>
                    <a:lnTo>
                      <a:pt x="171" y="148"/>
                    </a:lnTo>
                    <a:lnTo>
                      <a:pt x="207" y="126"/>
                    </a:lnTo>
                    <a:lnTo>
                      <a:pt x="227" y="74"/>
                    </a:lnTo>
                    <a:lnTo>
                      <a:pt x="256" y="60"/>
                    </a:lnTo>
                    <a:lnTo>
                      <a:pt x="218" y="53"/>
                    </a:lnTo>
                    <a:lnTo>
                      <a:pt x="154" y="90"/>
                    </a:lnTo>
                    <a:lnTo>
                      <a:pt x="144" y="54"/>
                    </a:lnTo>
                    <a:lnTo>
                      <a:pt x="88" y="57"/>
                    </a:lnTo>
                    <a:lnTo>
                      <a:pt x="75" y="0"/>
                    </a:lnTo>
                    <a:lnTo>
                      <a:pt x="61" y="15"/>
                    </a:lnTo>
                    <a:lnTo>
                      <a:pt x="65" y="97"/>
                    </a:lnTo>
                    <a:lnTo>
                      <a:pt x="40" y="104"/>
                    </a:lnTo>
                    <a:lnTo>
                      <a:pt x="26" y="15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492543" y="2346325"/>
                <a:ext cx="208082" cy="384175"/>
              </a:xfrm>
              <a:custGeom>
                <a:avLst/>
                <a:gdLst>
                  <a:gd name="T0" fmla="*/ 0 w 101"/>
                  <a:gd name="T1" fmla="*/ 21 h 202"/>
                  <a:gd name="T2" fmla="*/ 100 w 101"/>
                  <a:gd name="T3" fmla="*/ 0 h 202"/>
                  <a:gd name="T4" fmla="*/ 137 w 101"/>
                  <a:gd name="T5" fmla="*/ 55 h 202"/>
                  <a:gd name="T6" fmla="*/ 118 w 101"/>
                  <a:gd name="T7" fmla="*/ 70 h 202"/>
                  <a:gd name="T8" fmla="*/ 126 w 101"/>
                  <a:gd name="T9" fmla="*/ 192 h 202"/>
                  <a:gd name="T10" fmla="*/ 68 w 101"/>
                  <a:gd name="T11" fmla="*/ 202 h 202"/>
                  <a:gd name="T12" fmla="*/ 39 w 101"/>
                  <a:gd name="T13" fmla="*/ 152 h 202"/>
                  <a:gd name="T14" fmla="*/ 38 w 101"/>
                  <a:gd name="T15" fmla="*/ 92 h 202"/>
                  <a:gd name="T16" fmla="*/ 13 w 101"/>
                  <a:gd name="T17" fmla="*/ 74 h 202"/>
                  <a:gd name="T18" fmla="*/ 0 w 101"/>
                  <a:gd name="T19" fmla="*/ 21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202"/>
                  <a:gd name="T32" fmla="*/ 101 w 101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202">
                    <a:moveTo>
                      <a:pt x="0" y="21"/>
                    </a:moveTo>
                    <a:lnTo>
                      <a:pt x="74" y="0"/>
                    </a:lnTo>
                    <a:lnTo>
                      <a:pt x="101" y="55"/>
                    </a:lnTo>
                    <a:lnTo>
                      <a:pt x="87" y="70"/>
                    </a:lnTo>
                    <a:lnTo>
                      <a:pt x="93" y="192"/>
                    </a:lnTo>
                    <a:lnTo>
                      <a:pt x="50" y="202"/>
                    </a:lnTo>
                    <a:lnTo>
                      <a:pt x="29" y="152"/>
                    </a:lnTo>
                    <a:lnTo>
                      <a:pt x="28" y="92"/>
                    </a:lnTo>
                    <a:lnTo>
                      <a:pt x="9" y="7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7592286" y="2647950"/>
                <a:ext cx="445400" cy="201613"/>
              </a:xfrm>
              <a:custGeom>
                <a:avLst/>
                <a:gdLst>
                  <a:gd name="T0" fmla="*/ 0 w 216"/>
                  <a:gd name="T1" fmla="*/ 42 h 106"/>
                  <a:gd name="T2" fmla="*/ 152 w 216"/>
                  <a:gd name="T3" fmla="*/ 13 h 106"/>
                  <a:gd name="T4" fmla="*/ 169 w 216"/>
                  <a:gd name="T5" fmla="*/ 14 h 106"/>
                  <a:gd name="T6" fmla="*/ 187 w 216"/>
                  <a:gd name="T7" fmla="*/ 0 h 106"/>
                  <a:gd name="T8" fmla="*/ 203 w 216"/>
                  <a:gd name="T9" fmla="*/ 7 h 106"/>
                  <a:gd name="T10" fmla="*/ 184 w 216"/>
                  <a:gd name="T11" fmla="*/ 37 h 106"/>
                  <a:gd name="T12" fmla="*/ 216 w 216"/>
                  <a:gd name="T13" fmla="*/ 35 h 106"/>
                  <a:gd name="T14" fmla="*/ 234 w 216"/>
                  <a:gd name="T15" fmla="*/ 59 h 106"/>
                  <a:gd name="T16" fmla="*/ 257 w 216"/>
                  <a:gd name="T17" fmla="*/ 61 h 106"/>
                  <a:gd name="T18" fmla="*/ 271 w 216"/>
                  <a:gd name="T19" fmla="*/ 57 h 106"/>
                  <a:gd name="T20" fmla="*/ 271 w 216"/>
                  <a:gd name="T21" fmla="*/ 44 h 106"/>
                  <a:gd name="T22" fmla="*/ 245 w 216"/>
                  <a:gd name="T23" fmla="*/ 28 h 106"/>
                  <a:gd name="T24" fmla="*/ 264 w 216"/>
                  <a:gd name="T25" fmla="*/ 27 h 106"/>
                  <a:gd name="T26" fmla="*/ 297 w 216"/>
                  <a:gd name="T27" fmla="*/ 62 h 106"/>
                  <a:gd name="T28" fmla="*/ 265 w 216"/>
                  <a:gd name="T29" fmla="*/ 83 h 106"/>
                  <a:gd name="T30" fmla="*/ 230 w 216"/>
                  <a:gd name="T31" fmla="*/ 73 h 106"/>
                  <a:gd name="T32" fmla="*/ 209 w 216"/>
                  <a:gd name="T33" fmla="*/ 98 h 106"/>
                  <a:gd name="T34" fmla="*/ 164 w 216"/>
                  <a:gd name="T35" fmla="*/ 73 h 106"/>
                  <a:gd name="T36" fmla="*/ 13 w 216"/>
                  <a:gd name="T37" fmla="*/ 106 h 106"/>
                  <a:gd name="T38" fmla="*/ 0 w 216"/>
                  <a:gd name="T39" fmla="*/ 42 h 1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"/>
                  <a:gd name="T61" fmla="*/ 0 h 106"/>
                  <a:gd name="T62" fmla="*/ 216 w 216"/>
                  <a:gd name="T63" fmla="*/ 106 h 1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" h="106">
                    <a:moveTo>
                      <a:pt x="0" y="42"/>
                    </a:moveTo>
                    <a:lnTo>
                      <a:pt x="110" y="13"/>
                    </a:lnTo>
                    <a:lnTo>
                      <a:pt x="123" y="14"/>
                    </a:lnTo>
                    <a:lnTo>
                      <a:pt x="137" y="0"/>
                    </a:lnTo>
                    <a:lnTo>
                      <a:pt x="148" y="7"/>
                    </a:lnTo>
                    <a:lnTo>
                      <a:pt x="134" y="37"/>
                    </a:lnTo>
                    <a:lnTo>
                      <a:pt x="157" y="35"/>
                    </a:lnTo>
                    <a:lnTo>
                      <a:pt x="170" y="59"/>
                    </a:lnTo>
                    <a:lnTo>
                      <a:pt x="186" y="61"/>
                    </a:lnTo>
                    <a:lnTo>
                      <a:pt x="197" y="57"/>
                    </a:lnTo>
                    <a:lnTo>
                      <a:pt x="197" y="44"/>
                    </a:lnTo>
                    <a:lnTo>
                      <a:pt x="178" y="28"/>
                    </a:lnTo>
                    <a:lnTo>
                      <a:pt x="192" y="27"/>
                    </a:lnTo>
                    <a:lnTo>
                      <a:pt x="216" y="62"/>
                    </a:lnTo>
                    <a:lnTo>
                      <a:pt x="193" y="83"/>
                    </a:lnTo>
                    <a:lnTo>
                      <a:pt x="167" y="73"/>
                    </a:lnTo>
                    <a:lnTo>
                      <a:pt x="151" y="98"/>
                    </a:lnTo>
                    <a:lnTo>
                      <a:pt x="118" y="73"/>
                    </a:lnTo>
                    <a:lnTo>
                      <a:pt x="9" y="10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7643876" y="2271713"/>
                <a:ext cx="245916" cy="434975"/>
              </a:xfrm>
              <a:custGeom>
                <a:avLst/>
                <a:gdLst>
                  <a:gd name="T0" fmla="*/ 34 w 119"/>
                  <a:gd name="T1" fmla="*/ 0 h 228"/>
                  <a:gd name="T2" fmla="*/ 0 w 119"/>
                  <a:gd name="T3" fmla="*/ 40 h 228"/>
                  <a:gd name="T4" fmla="*/ 37 w 119"/>
                  <a:gd name="T5" fmla="*/ 93 h 228"/>
                  <a:gd name="T6" fmla="*/ 15 w 119"/>
                  <a:gd name="T7" fmla="*/ 107 h 228"/>
                  <a:gd name="T8" fmla="*/ 24 w 119"/>
                  <a:gd name="T9" fmla="*/ 228 h 228"/>
                  <a:gd name="T10" fmla="*/ 116 w 119"/>
                  <a:gd name="T11" fmla="*/ 211 h 228"/>
                  <a:gd name="T12" fmla="*/ 141 w 119"/>
                  <a:gd name="T13" fmla="*/ 211 h 228"/>
                  <a:gd name="T14" fmla="*/ 154 w 119"/>
                  <a:gd name="T15" fmla="*/ 198 h 228"/>
                  <a:gd name="T16" fmla="*/ 154 w 119"/>
                  <a:gd name="T17" fmla="*/ 176 h 228"/>
                  <a:gd name="T18" fmla="*/ 165 w 119"/>
                  <a:gd name="T19" fmla="*/ 161 h 228"/>
                  <a:gd name="T20" fmla="*/ 113 w 119"/>
                  <a:gd name="T21" fmla="*/ 144 h 228"/>
                  <a:gd name="T22" fmla="*/ 47 w 119"/>
                  <a:gd name="T23" fmla="*/ 11 h 228"/>
                  <a:gd name="T24" fmla="*/ 34 w 119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228"/>
                  <a:gd name="T41" fmla="*/ 119 w 11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228">
                    <a:moveTo>
                      <a:pt x="25" y="0"/>
                    </a:moveTo>
                    <a:lnTo>
                      <a:pt x="0" y="40"/>
                    </a:lnTo>
                    <a:lnTo>
                      <a:pt x="27" y="93"/>
                    </a:lnTo>
                    <a:lnTo>
                      <a:pt x="11" y="107"/>
                    </a:lnTo>
                    <a:lnTo>
                      <a:pt x="17" y="228"/>
                    </a:lnTo>
                    <a:lnTo>
                      <a:pt x="84" y="211"/>
                    </a:lnTo>
                    <a:lnTo>
                      <a:pt x="102" y="211"/>
                    </a:lnTo>
                    <a:lnTo>
                      <a:pt x="112" y="198"/>
                    </a:lnTo>
                    <a:lnTo>
                      <a:pt x="112" y="176"/>
                    </a:lnTo>
                    <a:lnTo>
                      <a:pt x="119" y="161"/>
                    </a:lnTo>
                    <a:lnTo>
                      <a:pt x="82" y="144"/>
                    </a:lnTo>
                    <a:lnTo>
                      <a:pt x="34" y="1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grpSp>
            <p:nvGrpSpPr>
              <p:cNvPr id="116" name="Group 115"/>
              <p:cNvGrpSpPr>
                <a:grpSpLocks/>
              </p:cNvGrpSpPr>
              <p:nvPr/>
            </p:nvGrpSpPr>
            <p:grpSpPr bwMode="auto">
              <a:xfrm>
                <a:off x="2199628" y="2176832"/>
                <a:ext cx="5701793" cy="2675059"/>
                <a:chOff x="1657" y="1277"/>
                <a:chExt cx="2764" cy="1404"/>
              </a:xfrm>
              <a:grpFill/>
            </p:grpSpPr>
            <p:sp>
              <p:nvSpPr>
                <p:cNvPr id="129" name="Freeform 28"/>
                <p:cNvSpPr>
                  <a:spLocks/>
                </p:cNvSpPr>
                <p:nvPr/>
              </p:nvSpPr>
              <p:spPr bwMode="auto">
                <a:xfrm>
                  <a:off x="1657" y="1722"/>
                  <a:ext cx="388" cy="629"/>
                </a:xfrm>
                <a:custGeom>
                  <a:avLst/>
                  <a:gdLst>
                    <a:gd name="T0" fmla="*/ 50 w 388"/>
                    <a:gd name="T1" fmla="*/ 0 h 629"/>
                    <a:gd name="T2" fmla="*/ 0 w 388"/>
                    <a:gd name="T3" fmla="*/ 250 h 629"/>
                    <a:gd name="T4" fmla="*/ 264 w 388"/>
                    <a:gd name="T5" fmla="*/ 629 h 629"/>
                    <a:gd name="T6" fmla="*/ 281 w 388"/>
                    <a:gd name="T7" fmla="*/ 613 h 629"/>
                    <a:gd name="T8" fmla="*/ 279 w 388"/>
                    <a:gd name="T9" fmla="*/ 538 h 629"/>
                    <a:gd name="T10" fmla="*/ 312 w 388"/>
                    <a:gd name="T11" fmla="*/ 544 h 629"/>
                    <a:gd name="T12" fmla="*/ 346 w 388"/>
                    <a:gd name="T13" fmla="*/ 313 h 629"/>
                    <a:gd name="T14" fmla="*/ 369 w 388"/>
                    <a:gd name="T15" fmla="*/ 157 h 629"/>
                    <a:gd name="T16" fmla="*/ 376 w 388"/>
                    <a:gd name="T17" fmla="*/ 110 h 629"/>
                    <a:gd name="T18" fmla="*/ 388 w 388"/>
                    <a:gd name="T19" fmla="*/ 67 h 629"/>
                    <a:gd name="T20" fmla="*/ 214 w 388"/>
                    <a:gd name="T21" fmla="*/ 38 h 629"/>
                    <a:gd name="T22" fmla="*/ 50 w 388"/>
                    <a:gd name="T23" fmla="*/ 0 h 6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8"/>
                    <a:gd name="T37" fmla="*/ 0 h 629"/>
                    <a:gd name="T38" fmla="*/ 388 w 388"/>
                    <a:gd name="T39" fmla="*/ 629 h 6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8" h="629">
                      <a:moveTo>
                        <a:pt x="50" y="0"/>
                      </a:moveTo>
                      <a:lnTo>
                        <a:pt x="0" y="250"/>
                      </a:lnTo>
                      <a:lnTo>
                        <a:pt x="264" y="629"/>
                      </a:lnTo>
                      <a:lnTo>
                        <a:pt x="281" y="613"/>
                      </a:lnTo>
                      <a:lnTo>
                        <a:pt x="279" y="538"/>
                      </a:lnTo>
                      <a:lnTo>
                        <a:pt x="312" y="544"/>
                      </a:lnTo>
                      <a:lnTo>
                        <a:pt x="346" y="313"/>
                      </a:lnTo>
                      <a:lnTo>
                        <a:pt x="369" y="157"/>
                      </a:lnTo>
                      <a:lnTo>
                        <a:pt x="376" y="110"/>
                      </a:lnTo>
                      <a:lnTo>
                        <a:pt x="388" y="67"/>
                      </a:lnTo>
                      <a:lnTo>
                        <a:pt x="214" y="3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0" name="Freeform 29"/>
                <p:cNvSpPr>
                  <a:spLocks/>
                </p:cNvSpPr>
                <p:nvPr/>
              </p:nvSpPr>
              <p:spPr bwMode="auto">
                <a:xfrm>
                  <a:off x="1978" y="1791"/>
                  <a:ext cx="324" cy="449"/>
                </a:xfrm>
                <a:custGeom>
                  <a:avLst/>
                  <a:gdLst>
                    <a:gd name="T0" fmla="*/ 60 w 324"/>
                    <a:gd name="T1" fmla="*/ 0 h 449"/>
                    <a:gd name="T2" fmla="*/ 219 w 324"/>
                    <a:gd name="T3" fmla="*/ 23 h 449"/>
                    <a:gd name="T4" fmla="*/ 208 w 324"/>
                    <a:gd name="T5" fmla="*/ 109 h 449"/>
                    <a:gd name="T6" fmla="*/ 324 w 324"/>
                    <a:gd name="T7" fmla="*/ 121 h 449"/>
                    <a:gd name="T8" fmla="*/ 292 w 324"/>
                    <a:gd name="T9" fmla="*/ 449 h 449"/>
                    <a:gd name="T10" fmla="*/ 0 w 324"/>
                    <a:gd name="T11" fmla="*/ 415 h 449"/>
                    <a:gd name="T12" fmla="*/ 30 w 324"/>
                    <a:gd name="T13" fmla="*/ 205 h 449"/>
                    <a:gd name="T14" fmla="*/ 60 w 324"/>
                    <a:gd name="T15" fmla="*/ 0 h 4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4"/>
                    <a:gd name="T25" fmla="*/ 0 h 449"/>
                    <a:gd name="T26" fmla="*/ 324 w 324"/>
                    <a:gd name="T27" fmla="*/ 449 h 4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4" h="449">
                      <a:moveTo>
                        <a:pt x="60" y="0"/>
                      </a:moveTo>
                      <a:lnTo>
                        <a:pt x="219" y="23"/>
                      </a:lnTo>
                      <a:lnTo>
                        <a:pt x="208" y="109"/>
                      </a:lnTo>
                      <a:lnTo>
                        <a:pt x="324" y="121"/>
                      </a:lnTo>
                      <a:lnTo>
                        <a:pt x="292" y="449"/>
                      </a:lnTo>
                      <a:lnTo>
                        <a:pt x="0" y="415"/>
                      </a:lnTo>
                      <a:lnTo>
                        <a:pt x="30" y="20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1" name="Freeform 30"/>
                <p:cNvSpPr>
                  <a:spLocks/>
                </p:cNvSpPr>
                <p:nvPr/>
              </p:nvSpPr>
              <p:spPr bwMode="auto">
                <a:xfrm>
                  <a:off x="2183" y="1571"/>
                  <a:ext cx="415" cy="365"/>
                </a:xfrm>
                <a:custGeom>
                  <a:avLst/>
                  <a:gdLst>
                    <a:gd name="T0" fmla="*/ 40 w 415"/>
                    <a:gd name="T1" fmla="*/ 0 h 365"/>
                    <a:gd name="T2" fmla="*/ 25 w 415"/>
                    <a:gd name="T3" fmla="*/ 136 h 365"/>
                    <a:gd name="T4" fmla="*/ 0 w 415"/>
                    <a:gd name="T5" fmla="*/ 331 h 365"/>
                    <a:gd name="T6" fmla="*/ 120 w 415"/>
                    <a:gd name="T7" fmla="*/ 342 h 365"/>
                    <a:gd name="T8" fmla="*/ 401 w 415"/>
                    <a:gd name="T9" fmla="*/ 365 h 365"/>
                    <a:gd name="T10" fmla="*/ 415 w 415"/>
                    <a:gd name="T11" fmla="*/ 37 h 365"/>
                    <a:gd name="T12" fmla="*/ 40 w 415"/>
                    <a:gd name="T13" fmla="*/ 0 h 3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5"/>
                    <a:gd name="T22" fmla="*/ 0 h 365"/>
                    <a:gd name="T23" fmla="*/ 415 w 415"/>
                    <a:gd name="T24" fmla="*/ 365 h 3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5" h="365">
                      <a:moveTo>
                        <a:pt x="40" y="0"/>
                      </a:moveTo>
                      <a:lnTo>
                        <a:pt x="25" y="136"/>
                      </a:lnTo>
                      <a:lnTo>
                        <a:pt x="0" y="331"/>
                      </a:lnTo>
                      <a:lnTo>
                        <a:pt x="120" y="342"/>
                      </a:lnTo>
                      <a:lnTo>
                        <a:pt x="401" y="365"/>
                      </a:lnTo>
                      <a:lnTo>
                        <a:pt x="415" y="3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2" name="Freeform 31"/>
                <p:cNvSpPr>
                  <a:spLocks/>
                </p:cNvSpPr>
                <p:nvPr/>
              </p:nvSpPr>
              <p:spPr bwMode="auto">
                <a:xfrm>
                  <a:off x="2267" y="1912"/>
                  <a:ext cx="433" cy="347"/>
                </a:xfrm>
                <a:custGeom>
                  <a:avLst/>
                  <a:gdLst>
                    <a:gd name="T0" fmla="*/ 36 w 433"/>
                    <a:gd name="T1" fmla="*/ 0 h 347"/>
                    <a:gd name="T2" fmla="*/ 14 w 433"/>
                    <a:gd name="T3" fmla="*/ 208 h 347"/>
                    <a:gd name="T4" fmla="*/ 0 w 433"/>
                    <a:gd name="T5" fmla="*/ 328 h 347"/>
                    <a:gd name="T6" fmla="*/ 216 w 433"/>
                    <a:gd name="T7" fmla="*/ 339 h 347"/>
                    <a:gd name="T8" fmla="*/ 423 w 433"/>
                    <a:gd name="T9" fmla="*/ 347 h 347"/>
                    <a:gd name="T10" fmla="*/ 430 w 433"/>
                    <a:gd name="T11" fmla="*/ 184 h 347"/>
                    <a:gd name="T12" fmla="*/ 433 w 433"/>
                    <a:gd name="T13" fmla="*/ 26 h 347"/>
                    <a:gd name="T14" fmla="*/ 315 w 433"/>
                    <a:gd name="T15" fmla="*/ 23 h 347"/>
                    <a:gd name="T16" fmla="*/ 36 w 433"/>
                    <a:gd name="T17" fmla="*/ 0 h 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3"/>
                    <a:gd name="T28" fmla="*/ 0 h 347"/>
                    <a:gd name="T29" fmla="*/ 433 w 433"/>
                    <a:gd name="T30" fmla="*/ 347 h 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3" h="347">
                      <a:moveTo>
                        <a:pt x="36" y="0"/>
                      </a:moveTo>
                      <a:lnTo>
                        <a:pt x="14" y="208"/>
                      </a:lnTo>
                      <a:lnTo>
                        <a:pt x="0" y="328"/>
                      </a:lnTo>
                      <a:lnTo>
                        <a:pt x="216" y="339"/>
                      </a:lnTo>
                      <a:lnTo>
                        <a:pt x="423" y="347"/>
                      </a:lnTo>
                      <a:lnTo>
                        <a:pt x="430" y="184"/>
                      </a:lnTo>
                      <a:lnTo>
                        <a:pt x="433" y="26"/>
                      </a:lnTo>
                      <a:lnTo>
                        <a:pt x="315" y="2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3" name="Freeform 32"/>
                <p:cNvSpPr>
                  <a:spLocks/>
                </p:cNvSpPr>
                <p:nvPr/>
              </p:nvSpPr>
              <p:spPr bwMode="auto">
                <a:xfrm>
                  <a:off x="1877" y="2203"/>
                  <a:ext cx="393" cy="469"/>
                </a:xfrm>
                <a:custGeom>
                  <a:avLst/>
                  <a:gdLst>
                    <a:gd name="T0" fmla="*/ 100 w 393"/>
                    <a:gd name="T1" fmla="*/ 0 h 469"/>
                    <a:gd name="T2" fmla="*/ 92 w 393"/>
                    <a:gd name="T3" fmla="*/ 61 h 469"/>
                    <a:gd name="T4" fmla="*/ 58 w 393"/>
                    <a:gd name="T5" fmla="*/ 54 h 469"/>
                    <a:gd name="T6" fmla="*/ 61 w 393"/>
                    <a:gd name="T7" fmla="*/ 133 h 469"/>
                    <a:gd name="T8" fmla="*/ 44 w 393"/>
                    <a:gd name="T9" fmla="*/ 148 h 469"/>
                    <a:gd name="T10" fmla="*/ 68 w 393"/>
                    <a:gd name="T11" fmla="*/ 197 h 469"/>
                    <a:gd name="T12" fmla="*/ 44 w 393"/>
                    <a:gd name="T13" fmla="*/ 218 h 469"/>
                    <a:gd name="T14" fmla="*/ 31 w 393"/>
                    <a:gd name="T15" fmla="*/ 253 h 469"/>
                    <a:gd name="T16" fmla="*/ 12 w 393"/>
                    <a:gd name="T17" fmla="*/ 287 h 469"/>
                    <a:gd name="T18" fmla="*/ 26 w 393"/>
                    <a:gd name="T19" fmla="*/ 307 h 469"/>
                    <a:gd name="T20" fmla="*/ 3 w 393"/>
                    <a:gd name="T21" fmla="*/ 315 h 469"/>
                    <a:gd name="T22" fmla="*/ 0 w 393"/>
                    <a:gd name="T23" fmla="*/ 347 h 469"/>
                    <a:gd name="T24" fmla="*/ 221 w 393"/>
                    <a:gd name="T25" fmla="*/ 467 h 469"/>
                    <a:gd name="T26" fmla="*/ 346 w 393"/>
                    <a:gd name="T27" fmla="*/ 469 h 469"/>
                    <a:gd name="T28" fmla="*/ 393 w 393"/>
                    <a:gd name="T29" fmla="*/ 37 h 469"/>
                    <a:gd name="T30" fmla="*/ 100 w 393"/>
                    <a:gd name="T31" fmla="*/ 0 h 4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3"/>
                    <a:gd name="T49" fmla="*/ 0 h 469"/>
                    <a:gd name="T50" fmla="*/ 393 w 393"/>
                    <a:gd name="T51" fmla="*/ 469 h 4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3" h="469">
                      <a:moveTo>
                        <a:pt x="100" y="0"/>
                      </a:moveTo>
                      <a:lnTo>
                        <a:pt x="92" y="61"/>
                      </a:lnTo>
                      <a:lnTo>
                        <a:pt x="58" y="54"/>
                      </a:lnTo>
                      <a:lnTo>
                        <a:pt x="61" y="133"/>
                      </a:lnTo>
                      <a:lnTo>
                        <a:pt x="44" y="148"/>
                      </a:lnTo>
                      <a:lnTo>
                        <a:pt x="68" y="197"/>
                      </a:lnTo>
                      <a:lnTo>
                        <a:pt x="44" y="218"/>
                      </a:lnTo>
                      <a:lnTo>
                        <a:pt x="31" y="253"/>
                      </a:lnTo>
                      <a:lnTo>
                        <a:pt x="12" y="287"/>
                      </a:lnTo>
                      <a:lnTo>
                        <a:pt x="26" y="307"/>
                      </a:lnTo>
                      <a:lnTo>
                        <a:pt x="3" y="315"/>
                      </a:lnTo>
                      <a:lnTo>
                        <a:pt x="0" y="347"/>
                      </a:lnTo>
                      <a:lnTo>
                        <a:pt x="221" y="467"/>
                      </a:lnTo>
                      <a:lnTo>
                        <a:pt x="346" y="469"/>
                      </a:lnTo>
                      <a:lnTo>
                        <a:pt x="393" y="3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4" name="Freeform 33"/>
                <p:cNvSpPr>
                  <a:spLocks/>
                </p:cNvSpPr>
                <p:nvPr/>
              </p:nvSpPr>
              <p:spPr bwMode="auto">
                <a:xfrm>
                  <a:off x="2220" y="2236"/>
                  <a:ext cx="417" cy="445"/>
                </a:xfrm>
                <a:custGeom>
                  <a:avLst/>
                  <a:gdLst>
                    <a:gd name="T0" fmla="*/ 50 w 417"/>
                    <a:gd name="T1" fmla="*/ 0 h 445"/>
                    <a:gd name="T2" fmla="*/ 417 w 417"/>
                    <a:gd name="T3" fmla="*/ 18 h 445"/>
                    <a:gd name="T4" fmla="*/ 399 w 417"/>
                    <a:gd name="T5" fmla="*/ 411 h 445"/>
                    <a:gd name="T6" fmla="*/ 280 w 417"/>
                    <a:gd name="T7" fmla="*/ 403 h 445"/>
                    <a:gd name="T8" fmla="*/ 168 w 417"/>
                    <a:gd name="T9" fmla="*/ 400 h 445"/>
                    <a:gd name="T10" fmla="*/ 168 w 417"/>
                    <a:gd name="T11" fmla="*/ 415 h 445"/>
                    <a:gd name="T12" fmla="*/ 75 w 417"/>
                    <a:gd name="T13" fmla="*/ 415 h 445"/>
                    <a:gd name="T14" fmla="*/ 70 w 417"/>
                    <a:gd name="T15" fmla="*/ 445 h 445"/>
                    <a:gd name="T16" fmla="*/ 0 w 417"/>
                    <a:gd name="T17" fmla="*/ 435 h 445"/>
                    <a:gd name="T18" fmla="*/ 39 w 417"/>
                    <a:gd name="T19" fmla="*/ 102 h 445"/>
                    <a:gd name="T20" fmla="*/ 50 w 417"/>
                    <a:gd name="T21" fmla="*/ 0 h 4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7"/>
                    <a:gd name="T34" fmla="*/ 0 h 445"/>
                    <a:gd name="T35" fmla="*/ 417 w 417"/>
                    <a:gd name="T36" fmla="*/ 445 h 4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7" h="445">
                      <a:moveTo>
                        <a:pt x="50" y="0"/>
                      </a:moveTo>
                      <a:lnTo>
                        <a:pt x="417" y="18"/>
                      </a:lnTo>
                      <a:lnTo>
                        <a:pt x="399" y="411"/>
                      </a:lnTo>
                      <a:lnTo>
                        <a:pt x="280" y="403"/>
                      </a:lnTo>
                      <a:lnTo>
                        <a:pt x="168" y="400"/>
                      </a:lnTo>
                      <a:lnTo>
                        <a:pt x="168" y="415"/>
                      </a:lnTo>
                      <a:lnTo>
                        <a:pt x="75" y="415"/>
                      </a:lnTo>
                      <a:lnTo>
                        <a:pt x="70" y="445"/>
                      </a:lnTo>
                      <a:lnTo>
                        <a:pt x="0" y="435"/>
                      </a:lnTo>
                      <a:lnTo>
                        <a:pt x="39" y="10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5" name="Freeform 34"/>
                <p:cNvSpPr>
                  <a:spLocks/>
                </p:cNvSpPr>
                <p:nvPr/>
              </p:nvSpPr>
              <p:spPr bwMode="auto">
                <a:xfrm>
                  <a:off x="2599" y="1277"/>
                  <a:ext cx="407" cy="256"/>
                </a:xfrm>
                <a:custGeom>
                  <a:avLst/>
                  <a:gdLst>
                    <a:gd name="T0" fmla="*/ 1 w 407"/>
                    <a:gd name="T1" fmla="*/ 0 h 256"/>
                    <a:gd name="T2" fmla="*/ 342 w 407"/>
                    <a:gd name="T3" fmla="*/ 8 h 256"/>
                    <a:gd name="T4" fmla="*/ 367 w 407"/>
                    <a:gd name="T5" fmla="*/ 83 h 256"/>
                    <a:gd name="T6" fmla="*/ 391 w 407"/>
                    <a:gd name="T7" fmla="*/ 141 h 256"/>
                    <a:gd name="T8" fmla="*/ 407 w 407"/>
                    <a:gd name="T9" fmla="*/ 235 h 256"/>
                    <a:gd name="T10" fmla="*/ 397 w 407"/>
                    <a:gd name="T11" fmla="*/ 256 h 256"/>
                    <a:gd name="T12" fmla="*/ 272 w 407"/>
                    <a:gd name="T13" fmla="*/ 253 h 256"/>
                    <a:gd name="T14" fmla="*/ 0 w 407"/>
                    <a:gd name="T15" fmla="*/ 248 h 256"/>
                    <a:gd name="T16" fmla="*/ 1 w 407"/>
                    <a:gd name="T17" fmla="*/ 0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256"/>
                    <a:gd name="T29" fmla="*/ 407 w 407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256">
                      <a:moveTo>
                        <a:pt x="1" y="0"/>
                      </a:moveTo>
                      <a:lnTo>
                        <a:pt x="342" y="8"/>
                      </a:lnTo>
                      <a:lnTo>
                        <a:pt x="367" y="83"/>
                      </a:lnTo>
                      <a:lnTo>
                        <a:pt x="391" y="141"/>
                      </a:lnTo>
                      <a:lnTo>
                        <a:pt x="407" y="235"/>
                      </a:lnTo>
                      <a:lnTo>
                        <a:pt x="397" y="256"/>
                      </a:lnTo>
                      <a:lnTo>
                        <a:pt x="272" y="253"/>
                      </a:lnTo>
                      <a:lnTo>
                        <a:pt x="0" y="24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6" name="Freeform 35"/>
                <p:cNvSpPr>
                  <a:spLocks/>
                </p:cNvSpPr>
                <p:nvPr/>
              </p:nvSpPr>
              <p:spPr bwMode="auto">
                <a:xfrm>
                  <a:off x="2588" y="1524"/>
                  <a:ext cx="428" cy="300"/>
                </a:xfrm>
                <a:custGeom>
                  <a:avLst/>
                  <a:gdLst>
                    <a:gd name="T0" fmla="*/ 8 w 428"/>
                    <a:gd name="T1" fmla="*/ 0 h 300"/>
                    <a:gd name="T2" fmla="*/ 7 w 428"/>
                    <a:gd name="T3" fmla="*/ 116 h 300"/>
                    <a:gd name="T4" fmla="*/ 0 w 428"/>
                    <a:gd name="T5" fmla="*/ 252 h 300"/>
                    <a:gd name="T6" fmla="*/ 311 w 428"/>
                    <a:gd name="T7" fmla="*/ 257 h 300"/>
                    <a:gd name="T8" fmla="*/ 344 w 428"/>
                    <a:gd name="T9" fmla="*/ 276 h 300"/>
                    <a:gd name="T10" fmla="*/ 367 w 428"/>
                    <a:gd name="T11" fmla="*/ 250 h 300"/>
                    <a:gd name="T12" fmla="*/ 428 w 428"/>
                    <a:gd name="T13" fmla="*/ 300 h 300"/>
                    <a:gd name="T14" fmla="*/ 419 w 428"/>
                    <a:gd name="T15" fmla="*/ 248 h 300"/>
                    <a:gd name="T16" fmla="*/ 425 w 428"/>
                    <a:gd name="T17" fmla="*/ 208 h 300"/>
                    <a:gd name="T18" fmla="*/ 428 w 428"/>
                    <a:gd name="T19" fmla="*/ 71 h 300"/>
                    <a:gd name="T20" fmla="*/ 401 w 428"/>
                    <a:gd name="T21" fmla="*/ 42 h 300"/>
                    <a:gd name="T22" fmla="*/ 412 w 428"/>
                    <a:gd name="T23" fmla="*/ 4 h 300"/>
                    <a:gd name="T24" fmla="*/ 208 w 428"/>
                    <a:gd name="T25" fmla="*/ 3 h 300"/>
                    <a:gd name="T26" fmla="*/ 8 w 428"/>
                    <a:gd name="T27" fmla="*/ 0 h 3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8"/>
                    <a:gd name="T43" fmla="*/ 0 h 300"/>
                    <a:gd name="T44" fmla="*/ 428 w 428"/>
                    <a:gd name="T45" fmla="*/ 300 h 3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8" h="300">
                      <a:moveTo>
                        <a:pt x="8" y="0"/>
                      </a:moveTo>
                      <a:lnTo>
                        <a:pt x="7" y="116"/>
                      </a:lnTo>
                      <a:lnTo>
                        <a:pt x="0" y="252"/>
                      </a:lnTo>
                      <a:lnTo>
                        <a:pt x="311" y="257"/>
                      </a:lnTo>
                      <a:lnTo>
                        <a:pt x="344" y="276"/>
                      </a:lnTo>
                      <a:lnTo>
                        <a:pt x="367" y="250"/>
                      </a:lnTo>
                      <a:lnTo>
                        <a:pt x="428" y="300"/>
                      </a:lnTo>
                      <a:lnTo>
                        <a:pt x="419" y="248"/>
                      </a:lnTo>
                      <a:lnTo>
                        <a:pt x="425" y="208"/>
                      </a:lnTo>
                      <a:lnTo>
                        <a:pt x="428" y="71"/>
                      </a:lnTo>
                      <a:lnTo>
                        <a:pt x="401" y="42"/>
                      </a:lnTo>
                      <a:lnTo>
                        <a:pt x="412" y="4"/>
                      </a:lnTo>
                      <a:lnTo>
                        <a:pt x="208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7" name="Freeform 36"/>
                <p:cNvSpPr>
                  <a:spLocks/>
                </p:cNvSpPr>
                <p:nvPr/>
              </p:nvSpPr>
              <p:spPr bwMode="auto">
                <a:xfrm>
                  <a:off x="2582" y="1773"/>
                  <a:ext cx="510" cy="247"/>
                </a:xfrm>
                <a:custGeom>
                  <a:avLst/>
                  <a:gdLst>
                    <a:gd name="T0" fmla="*/ 5 w 510"/>
                    <a:gd name="T1" fmla="*/ 0 h 247"/>
                    <a:gd name="T2" fmla="*/ 0 w 510"/>
                    <a:gd name="T3" fmla="*/ 163 h 247"/>
                    <a:gd name="T4" fmla="*/ 115 w 510"/>
                    <a:gd name="T5" fmla="*/ 167 h 247"/>
                    <a:gd name="T6" fmla="*/ 114 w 510"/>
                    <a:gd name="T7" fmla="*/ 247 h 247"/>
                    <a:gd name="T8" fmla="*/ 269 w 510"/>
                    <a:gd name="T9" fmla="*/ 245 h 247"/>
                    <a:gd name="T10" fmla="*/ 408 w 510"/>
                    <a:gd name="T11" fmla="*/ 242 h 247"/>
                    <a:gd name="T12" fmla="*/ 510 w 510"/>
                    <a:gd name="T13" fmla="*/ 245 h 247"/>
                    <a:gd name="T14" fmla="*/ 478 w 510"/>
                    <a:gd name="T15" fmla="*/ 175 h 247"/>
                    <a:gd name="T16" fmla="*/ 456 w 510"/>
                    <a:gd name="T17" fmla="*/ 110 h 247"/>
                    <a:gd name="T18" fmla="*/ 432 w 510"/>
                    <a:gd name="T19" fmla="*/ 43 h 247"/>
                    <a:gd name="T20" fmla="*/ 374 w 510"/>
                    <a:gd name="T21" fmla="*/ 1 h 247"/>
                    <a:gd name="T22" fmla="*/ 348 w 510"/>
                    <a:gd name="T23" fmla="*/ 26 h 247"/>
                    <a:gd name="T24" fmla="*/ 316 w 510"/>
                    <a:gd name="T25" fmla="*/ 8 h 247"/>
                    <a:gd name="T26" fmla="*/ 177 w 510"/>
                    <a:gd name="T27" fmla="*/ 3 h 247"/>
                    <a:gd name="T28" fmla="*/ 5 w 510"/>
                    <a:gd name="T29" fmla="*/ 0 h 2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247"/>
                    <a:gd name="T47" fmla="*/ 510 w 510"/>
                    <a:gd name="T48" fmla="*/ 247 h 2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247">
                      <a:moveTo>
                        <a:pt x="5" y="0"/>
                      </a:moveTo>
                      <a:lnTo>
                        <a:pt x="0" y="163"/>
                      </a:lnTo>
                      <a:lnTo>
                        <a:pt x="115" y="167"/>
                      </a:lnTo>
                      <a:lnTo>
                        <a:pt x="114" y="247"/>
                      </a:lnTo>
                      <a:lnTo>
                        <a:pt x="269" y="245"/>
                      </a:lnTo>
                      <a:lnTo>
                        <a:pt x="408" y="242"/>
                      </a:lnTo>
                      <a:lnTo>
                        <a:pt x="510" y="245"/>
                      </a:lnTo>
                      <a:lnTo>
                        <a:pt x="478" y="175"/>
                      </a:lnTo>
                      <a:lnTo>
                        <a:pt x="456" y="110"/>
                      </a:lnTo>
                      <a:lnTo>
                        <a:pt x="432" y="43"/>
                      </a:lnTo>
                      <a:lnTo>
                        <a:pt x="374" y="1"/>
                      </a:lnTo>
                      <a:lnTo>
                        <a:pt x="348" y="26"/>
                      </a:lnTo>
                      <a:lnTo>
                        <a:pt x="316" y="8"/>
                      </a:lnTo>
                      <a:lnTo>
                        <a:pt x="177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8" name="Freeform 37"/>
                <p:cNvSpPr>
                  <a:spLocks/>
                </p:cNvSpPr>
                <p:nvPr/>
              </p:nvSpPr>
              <p:spPr bwMode="auto">
                <a:xfrm>
                  <a:off x="2690" y="2014"/>
                  <a:ext cx="449" cy="246"/>
                </a:xfrm>
                <a:custGeom>
                  <a:avLst/>
                  <a:gdLst>
                    <a:gd name="T0" fmla="*/ 5 w 449"/>
                    <a:gd name="T1" fmla="*/ 2 h 246"/>
                    <a:gd name="T2" fmla="*/ 3 w 449"/>
                    <a:gd name="T3" fmla="*/ 143 h 246"/>
                    <a:gd name="T4" fmla="*/ 0 w 449"/>
                    <a:gd name="T5" fmla="*/ 243 h 246"/>
                    <a:gd name="T6" fmla="*/ 449 w 449"/>
                    <a:gd name="T7" fmla="*/ 246 h 246"/>
                    <a:gd name="T8" fmla="*/ 440 w 449"/>
                    <a:gd name="T9" fmla="*/ 118 h 246"/>
                    <a:gd name="T10" fmla="*/ 440 w 449"/>
                    <a:gd name="T11" fmla="*/ 69 h 246"/>
                    <a:gd name="T12" fmla="*/ 404 w 449"/>
                    <a:gd name="T13" fmla="*/ 40 h 246"/>
                    <a:gd name="T14" fmla="*/ 415 w 449"/>
                    <a:gd name="T15" fmla="*/ 14 h 246"/>
                    <a:gd name="T16" fmla="*/ 399 w 449"/>
                    <a:gd name="T17" fmla="*/ 0 h 246"/>
                    <a:gd name="T18" fmla="*/ 196 w 449"/>
                    <a:gd name="T19" fmla="*/ 2 h 246"/>
                    <a:gd name="T20" fmla="*/ 5 w 449"/>
                    <a:gd name="T21" fmla="*/ 2 h 2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9"/>
                    <a:gd name="T34" fmla="*/ 0 h 246"/>
                    <a:gd name="T35" fmla="*/ 449 w 449"/>
                    <a:gd name="T36" fmla="*/ 246 h 2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9" h="246">
                      <a:moveTo>
                        <a:pt x="5" y="2"/>
                      </a:moveTo>
                      <a:lnTo>
                        <a:pt x="3" y="143"/>
                      </a:lnTo>
                      <a:lnTo>
                        <a:pt x="0" y="243"/>
                      </a:lnTo>
                      <a:lnTo>
                        <a:pt x="449" y="246"/>
                      </a:lnTo>
                      <a:lnTo>
                        <a:pt x="440" y="118"/>
                      </a:lnTo>
                      <a:lnTo>
                        <a:pt x="440" y="69"/>
                      </a:lnTo>
                      <a:lnTo>
                        <a:pt x="404" y="40"/>
                      </a:lnTo>
                      <a:lnTo>
                        <a:pt x="415" y="14"/>
                      </a:lnTo>
                      <a:lnTo>
                        <a:pt x="399" y="0"/>
                      </a:lnTo>
                      <a:lnTo>
                        <a:pt x="196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39" name="Freeform 38"/>
                <p:cNvSpPr>
                  <a:spLocks/>
                </p:cNvSpPr>
                <p:nvPr/>
              </p:nvSpPr>
              <p:spPr bwMode="auto">
                <a:xfrm>
                  <a:off x="2630" y="2254"/>
                  <a:ext cx="523" cy="270"/>
                </a:xfrm>
                <a:custGeom>
                  <a:avLst/>
                  <a:gdLst>
                    <a:gd name="T0" fmla="*/ 3 w 523"/>
                    <a:gd name="T1" fmla="*/ 0 h 270"/>
                    <a:gd name="T2" fmla="*/ 0 w 523"/>
                    <a:gd name="T3" fmla="*/ 48 h 270"/>
                    <a:gd name="T4" fmla="*/ 186 w 523"/>
                    <a:gd name="T5" fmla="*/ 55 h 270"/>
                    <a:gd name="T6" fmla="*/ 187 w 523"/>
                    <a:gd name="T7" fmla="*/ 209 h 270"/>
                    <a:gd name="T8" fmla="*/ 282 w 523"/>
                    <a:gd name="T9" fmla="*/ 251 h 270"/>
                    <a:gd name="T10" fmla="*/ 308 w 523"/>
                    <a:gd name="T11" fmla="*/ 236 h 270"/>
                    <a:gd name="T12" fmla="*/ 369 w 523"/>
                    <a:gd name="T13" fmla="*/ 270 h 270"/>
                    <a:gd name="T14" fmla="*/ 408 w 523"/>
                    <a:gd name="T15" fmla="*/ 269 h 270"/>
                    <a:gd name="T16" fmla="*/ 480 w 523"/>
                    <a:gd name="T17" fmla="*/ 236 h 270"/>
                    <a:gd name="T18" fmla="*/ 523 w 523"/>
                    <a:gd name="T19" fmla="*/ 268 h 270"/>
                    <a:gd name="T20" fmla="*/ 523 w 523"/>
                    <a:gd name="T21" fmla="*/ 101 h 270"/>
                    <a:gd name="T22" fmla="*/ 510 w 523"/>
                    <a:gd name="T23" fmla="*/ 3 h 270"/>
                    <a:gd name="T24" fmla="*/ 3 w 523"/>
                    <a:gd name="T25" fmla="*/ 0 h 2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3"/>
                    <a:gd name="T40" fmla="*/ 0 h 270"/>
                    <a:gd name="T41" fmla="*/ 523 w 523"/>
                    <a:gd name="T42" fmla="*/ 270 h 2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3" h="270">
                      <a:moveTo>
                        <a:pt x="3" y="0"/>
                      </a:moveTo>
                      <a:lnTo>
                        <a:pt x="0" y="48"/>
                      </a:lnTo>
                      <a:lnTo>
                        <a:pt x="186" y="55"/>
                      </a:lnTo>
                      <a:lnTo>
                        <a:pt x="187" y="209"/>
                      </a:lnTo>
                      <a:lnTo>
                        <a:pt x="282" y="251"/>
                      </a:lnTo>
                      <a:lnTo>
                        <a:pt x="308" y="236"/>
                      </a:lnTo>
                      <a:lnTo>
                        <a:pt x="369" y="270"/>
                      </a:lnTo>
                      <a:lnTo>
                        <a:pt x="408" y="269"/>
                      </a:lnTo>
                      <a:lnTo>
                        <a:pt x="480" y="236"/>
                      </a:lnTo>
                      <a:lnTo>
                        <a:pt x="523" y="268"/>
                      </a:lnTo>
                      <a:lnTo>
                        <a:pt x="523" y="101"/>
                      </a:lnTo>
                      <a:lnTo>
                        <a:pt x="51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0" name="Freeform 39"/>
                <p:cNvSpPr>
                  <a:spLocks/>
                </p:cNvSpPr>
                <p:nvPr/>
              </p:nvSpPr>
              <p:spPr bwMode="auto">
                <a:xfrm>
                  <a:off x="3006" y="1715"/>
                  <a:ext cx="354" cy="247"/>
                </a:xfrm>
                <a:custGeom>
                  <a:avLst/>
                  <a:gdLst>
                    <a:gd name="T0" fmla="*/ 6 w 354"/>
                    <a:gd name="T1" fmla="*/ 13 h 247"/>
                    <a:gd name="T2" fmla="*/ 0 w 354"/>
                    <a:gd name="T3" fmla="*/ 57 h 247"/>
                    <a:gd name="T4" fmla="*/ 8 w 354"/>
                    <a:gd name="T5" fmla="*/ 103 h 247"/>
                    <a:gd name="T6" fmla="*/ 41 w 354"/>
                    <a:gd name="T7" fmla="*/ 197 h 247"/>
                    <a:gd name="T8" fmla="*/ 59 w 354"/>
                    <a:gd name="T9" fmla="*/ 247 h 247"/>
                    <a:gd name="T10" fmla="*/ 267 w 354"/>
                    <a:gd name="T11" fmla="*/ 235 h 247"/>
                    <a:gd name="T12" fmla="*/ 301 w 354"/>
                    <a:gd name="T13" fmla="*/ 247 h 247"/>
                    <a:gd name="T14" fmla="*/ 322 w 354"/>
                    <a:gd name="T15" fmla="*/ 199 h 247"/>
                    <a:gd name="T16" fmla="*/ 314 w 354"/>
                    <a:gd name="T17" fmla="*/ 165 h 247"/>
                    <a:gd name="T18" fmla="*/ 349 w 354"/>
                    <a:gd name="T19" fmla="*/ 158 h 247"/>
                    <a:gd name="T20" fmla="*/ 354 w 354"/>
                    <a:gd name="T21" fmla="*/ 104 h 247"/>
                    <a:gd name="T22" fmla="*/ 333 w 354"/>
                    <a:gd name="T23" fmla="*/ 80 h 247"/>
                    <a:gd name="T24" fmla="*/ 297 w 354"/>
                    <a:gd name="T25" fmla="*/ 57 h 247"/>
                    <a:gd name="T26" fmla="*/ 304 w 354"/>
                    <a:gd name="T27" fmla="*/ 24 h 247"/>
                    <a:gd name="T28" fmla="*/ 289 w 354"/>
                    <a:gd name="T29" fmla="*/ 0 h 247"/>
                    <a:gd name="T30" fmla="*/ 211 w 354"/>
                    <a:gd name="T31" fmla="*/ 4 h 247"/>
                    <a:gd name="T32" fmla="*/ 133 w 354"/>
                    <a:gd name="T33" fmla="*/ 7 h 247"/>
                    <a:gd name="T34" fmla="*/ 6 w 354"/>
                    <a:gd name="T35" fmla="*/ 13 h 2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4"/>
                    <a:gd name="T55" fmla="*/ 0 h 247"/>
                    <a:gd name="T56" fmla="*/ 354 w 354"/>
                    <a:gd name="T57" fmla="*/ 247 h 2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4" h="247">
                      <a:moveTo>
                        <a:pt x="6" y="13"/>
                      </a:moveTo>
                      <a:lnTo>
                        <a:pt x="0" y="57"/>
                      </a:lnTo>
                      <a:lnTo>
                        <a:pt x="8" y="103"/>
                      </a:lnTo>
                      <a:lnTo>
                        <a:pt x="41" y="197"/>
                      </a:lnTo>
                      <a:lnTo>
                        <a:pt x="59" y="247"/>
                      </a:lnTo>
                      <a:lnTo>
                        <a:pt x="267" y="235"/>
                      </a:lnTo>
                      <a:lnTo>
                        <a:pt x="301" y="247"/>
                      </a:lnTo>
                      <a:lnTo>
                        <a:pt x="322" y="199"/>
                      </a:lnTo>
                      <a:lnTo>
                        <a:pt x="314" y="165"/>
                      </a:lnTo>
                      <a:lnTo>
                        <a:pt x="349" y="158"/>
                      </a:lnTo>
                      <a:lnTo>
                        <a:pt x="354" y="104"/>
                      </a:lnTo>
                      <a:lnTo>
                        <a:pt x="333" y="80"/>
                      </a:lnTo>
                      <a:lnTo>
                        <a:pt x="297" y="57"/>
                      </a:lnTo>
                      <a:lnTo>
                        <a:pt x="304" y="24"/>
                      </a:lnTo>
                      <a:lnTo>
                        <a:pt x="289" y="0"/>
                      </a:lnTo>
                      <a:lnTo>
                        <a:pt x="211" y="4"/>
                      </a:lnTo>
                      <a:lnTo>
                        <a:pt x="133" y="7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1" name="Freeform 40"/>
                <p:cNvSpPr>
                  <a:spLocks/>
                </p:cNvSpPr>
                <p:nvPr/>
              </p:nvSpPr>
              <p:spPr bwMode="auto">
                <a:xfrm>
                  <a:off x="3290" y="1768"/>
                  <a:ext cx="253" cy="451"/>
                </a:xfrm>
                <a:custGeom>
                  <a:avLst/>
                  <a:gdLst>
                    <a:gd name="T0" fmla="*/ 47 w 253"/>
                    <a:gd name="T1" fmla="*/ 26 h 451"/>
                    <a:gd name="T2" fmla="*/ 192 w 253"/>
                    <a:gd name="T3" fmla="*/ 0 h 451"/>
                    <a:gd name="T4" fmla="*/ 215 w 253"/>
                    <a:gd name="T5" fmla="*/ 56 h 451"/>
                    <a:gd name="T6" fmla="*/ 245 w 253"/>
                    <a:gd name="T7" fmla="*/ 286 h 451"/>
                    <a:gd name="T8" fmla="*/ 253 w 253"/>
                    <a:gd name="T9" fmla="*/ 317 h 451"/>
                    <a:gd name="T10" fmla="*/ 230 w 253"/>
                    <a:gd name="T11" fmla="*/ 378 h 451"/>
                    <a:gd name="T12" fmla="*/ 230 w 253"/>
                    <a:gd name="T13" fmla="*/ 420 h 451"/>
                    <a:gd name="T14" fmla="*/ 204 w 253"/>
                    <a:gd name="T15" fmla="*/ 415 h 451"/>
                    <a:gd name="T16" fmla="*/ 205 w 253"/>
                    <a:gd name="T17" fmla="*/ 451 h 451"/>
                    <a:gd name="T18" fmla="*/ 178 w 253"/>
                    <a:gd name="T19" fmla="*/ 436 h 451"/>
                    <a:gd name="T20" fmla="*/ 164 w 253"/>
                    <a:gd name="T21" fmla="*/ 441 h 451"/>
                    <a:gd name="T22" fmla="*/ 143 w 253"/>
                    <a:gd name="T23" fmla="*/ 438 h 451"/>
                    <a:gd name="T24" fmla="*/ 128 w 253"/>
                    <a:gd name="T25" fmla="*/ 384 h 451"/>
                    <a:gd name="T26" fmla="*/ 98 w 253"/>
                    <a:gd name="T27" fmla="*/ 367 h 451"/>
                    <a:gd name="T28" fmla="*/ 98 w 253"/>
                    <a:gd name="T29" fmla="*/ 309 h 451"/>
                    <a:gd name="T30" fmla="*/ 69 w 253"/>
                    <a:gd name="T31" fmla="*/ 317 h 451"/>
                    <a:gd name="T32" fmla="*/ 52 w 253"/>
                    <a:gd name="T33" fmla="*/ 274 h 451"/>
                    <a:gd name="T34" fmla="*/ 0 w 253"/>
                    <a:gd name="T35" fmla="*/ 225 h 451"/>
                    <a:gd name="T36" fmla="*/ 38 w 253"/>
                    <a:gd name="T37" fmla="*/ 147 h 451"/>
                    <a:gd name="T38" fmla="*/ 27 w 253"/>
                    <a:gd name="T39" fmla="*/ 111 h 451"/>
                    <a:gd name="T40" fmla="*/ 65 w 253"/>
                    <a:gd name="T41" fmla="*/ 104 h 451"/>
                    <a:gd name="T42" fmla="*/ 69 w 253"/>
                    <a:gd name="T43" fmla="*/ 53 h 451"/>
                    <a:gd name="T44" fmla="*/ 47 w 253"/>
                    <a:gd name="T45" fmla="*/ 26 h 4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3"/>
                    <a:gd name="T70" fmla="*/ 0 h 451"/>
                    <a:gd name="T71" fmla="*/ 253 w 253"/>
                    <a:gd name="T72" fmla="*/ 451 h 4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3" h="451">
                      <a:moveTo>
                        <a:pt x="47" y="26"/>
                      </a:moveTo>
                      <a:lnTo>
                        <a:pt x="192" y="0"/>
                      </a:lnTo>
                      <a:lnTo>
                        <a:pt x="215" y="56"/>
                      </a:lnTo>
                      <a:lnTo>
                        <a:pt x="245" y="286"/>
                      </a:lnTo>
                      <a:lnTo>
                        <a:pt x="253" y="317"/>
                      </a:lnTo>
                      <a:lnTo>
                        <a:pt x="230" y="378"/>
                      </a:lnTo>
                      <a:lnTo>
                        <a:pt x="230" y="420"/>
                      </a:lnTo>
                      <a:lnTo>
                        <a:pt x="204" y="415"/>
                      </a:lnTo>
                      <a:lnTo>
                        <a:pt x="205" y="451"/>
                      </a:lnTo>
                      <a:lnTo>
                        <a:pt x="178" y="436"/>
                      </a:lnTo>
                      <a:lnTo>
                        <a:pt x="164" y="441"/>
                      </a:lnTo>
                      <a:lnTo>
                        <a:pt x="143" y="438"/>
                      </a:lnTo>
                      <a:lnTo>
                        <a:pt x="128" y="384"/>
                      </a:lnTo>
                      <a:lnTo>
                        <a:pt x="98" y="367"/>
                      </a:lnTo>
                      <a:lnTo>
                        <a:pt x="98" y="309"/>
                      </a:lnTo>
                      <a:lnTo>
                        <a:pt x="69" y="317"/>
                      </a:lnTo>
                      <a:lnTo>
                        <a:pt x="52" y="274"/>
                      </a:lnTo>
                      <a:lnTo>
                        <a:pt x="0" y="225"/>
                      </a:lnTo>
                      <a:lnTo>
                        <a:pt x="38" y="147"/>
                      </a:lnTo>
                      <a:lnTo>
                        <a:pt x="27" y="111"/>
                      </a:lnTo>
                      <a:lnTo>
                        <a:pt x="65" y="104"/>
                      </a:lnTo>
                      <a:lnTo>
                        <a:pt x="69" y="53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2" name="Freeform 41"/>
                <p:cNvSpPr>
                  <a:spLocks/>
                </p:cNvSpPr>
                <p:nvPr/>
              </p:nvSpPr>
              <p:spPr bwMode="auto">
                <a:xfrm>
                  <a:off x="4206" y="1689"/>
                  <a:ext cx="92" cy="196"/>
                </a:xfrm>
                <a:custGeom>
                  <a:avLst/>
                  <a:gdLst>
                    <a:gd name="T0" fmla="*/ 17 w 92"/>
                    <a:gd name="T1" fmla="*/ 2 h 196"/>
                    <a:gd name="T2" fmla="*/ 39 w 92"/>
                    <a:gd name="T3" fmla="*/ 0 h 196"/>
                    <a:gd name="T4" fmla="*/ 82 w 92"/>
                    <a:gd name="T5" fmla="*/ 30 h 196"/>
                    <a:gd name="T6" fmla="*/ 76 w 92"/>
                    <a:gd name="T7" fmla="*/ 53 h 196"/>
                    <a:gd name="T8" fmla="*/ 91 w 92"/>
                    <a:gd name="T9" fmla="*/ 69 h 196"/>
                    <a:gd name="T10" fmla="*/ 92 w 92"/>
                    <a:gd name="T11" fmla="*/ 160 h 196"/>
                    <a:gd name="T12" fmla="*/ 77 w 92"/>
                    <a:gd name="T13" fmla="*/ 196 h 196"/>
                    <a:gd name="T14" fmla="*/ 59 w 92"/>
                    <a:gd name="T15" fmla="*/ 183 h 196"/>
                    <a:gd name="T16" fmla="*/ 41 w 92"/>
                    <a:gd name="T17" fmla="*/ 182 h 196"/>
                    <a:gd name="T18" fmla="*/ 9 w 92"/>
                    <a:gd name="T19" fmla="*/ 163 h 196"/>
                    <a:gd name="T20" fmla="*/ 33 w 92"/>
                    <a:gd name="T21" fmla="*/ 105 h 196"/>
                    <a:gd name="T22" fmla="*/ 0 w 92"/>
                    <a:gd name="T23" fmla="*/ 75 h 196"/>
                    <a:gd name="T24" fmla="*/ 17 w 92"/>
                    <a:gd name="T25" fmla="*/ 2 h 1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196"/>
                    <a:gd name="T41" fmla="*/ 92 w 92"/>
                    <a:gd name="T42" fmla="*/ 196 h 1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196">
                      <a:moveTo>
                        <a:pt x="17" y="2"/>
                      </a:moveTo>
                      <a:lnTo>
                        <a:pt x="39" y="0"/>
                      </a:lnTo>
                      <a:lnTo>
                        <a:pt x="82" y="30"/>
                      </a:lnTo>
                      <a:lnTo>
                        <a:pt x="76" y="53"/>
                      </a:lnTo>
                      <a:lnTo>
                        <a:pt x="91" y="69"/>
                      </a:lnTo>
                      <a:lnTo>
                        <a:pt x="92" y="160"/>
                      </a:lnTo>
                      <a:lnTo>
                        <a:pt x="77" y="196"/>
                      </a:lnTo>
                      <a:lnTo>
                        <a:pt x="59" y="183"/>
                      </a:lnTo>
                      <a:lnTo>
                        <a:pt x="41" y="182"/>
                      </a:lnTo>
                      <a:lnTo>
                        <a:pt x="9" y="163"/>
                      </a:lnTo>
                      <a:lnTo>
                        <a:pt x="33" y="105"/>
                      </a:lnTo>
                      <a:lnTo>
                        <a:pt x="0" y="7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3" name="Freeform 42"/>
                <p:cNvSpPr>
                  <a:spLocks/>
                </p:cNvSpPr>
                <p:nvPr/>
              </p:nvSpPr>
              <p:spPr bwMode="auto">
                <a:xfrm>
                  <a:off x="4277" y="1604"/>
                  <a:ext cx="113" cy="93"/>
                </a:xfrm>
                <a:custGeom>
                  <a:avLst/>
                  <a:gdLst>
                    <a:gd name="T0" fmla="*/ 0 w 113"/>
                    <a:gd name="T1" fmla="*/ 23 h 93"/>
                    <a:gd name="T2" fmla="*/ 87 w 113"/>
                    <a:gd name="T3" fmla="*/ 0 h 93"/>
                    <a:gd name="T4" fmla="*/ 113 w 113"/>
                    <a:gd name="T5" fmla="*/ 42 h 93"/>
                    <a:gd name="T6" fmla="*/ 98 w 113"/>
                    <a:gd name="T7" fmla="*/ 61 h 93"/>
                    <a:gd name="T8" fmla="*/ 70 w 113"/>
                    <a:gd name="T9" fmla="*/ 54 h 93"/>
                    <a:gd name="T10" fmla="*/ 28 w 113"/>
                    <a:gd name="T11" fmla="*/ 93 h 93"/>
                    <a:gd name="T12" fmla="*/ 5 w 113"/>
                    <a:gd name="T13" fmla="*/ 73 h 93"/>
                    <a:gd name="T14" fmla="*/ 0 w 113"/>
                    <a:gd name="T15" fmla="*/ 23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3"/>
                    <a:gd name="T26" fmla="*/ 113 w 113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3">
                      <a:moveTo>
                        <a:pt x="0" y="23"/>
                      </a:moveTo>
                      <a:lnTo>
                        <a:pt x="87" y="0"/>
                      </a:lnTo>
                      <a:lnTo>
                        <a:pt x="113" y="42"/>
                      </a:lnTo>
                      <a:lnTo>
                        <a:pt x="98" y="61"/>
                      </a:lnTo>
                      <a:lnTo>
                        <a:pt x="70" y="54"/>
                      </a:lnTo>
                      <a:lnTo>
                        <a:pt x="28" y="93"/>
                      </a:lnTo>
                      <a:lnTo>
                        <a:pt x="5" y="7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4" name="Freeform 43"/>
                <p:cNvSpPr>
                  <a:spLocks/>
                </p:cNvSpPr>
                <p:nvPr/>
              </p:nvSpPr>
              <p:spPr bwMode="auto">
                <a:xfrm>
                  <a:off x="4364" y="1595"/>
                  <a:ext cx="57" cy="51"/>
                </a:xfrm>
                <a:custGeom>
                  <a:avLst/>
                  <a:gdLst>
                    <a:gd name="T0" fmla="*/ 0 w 57"/>
                    <a:gd name="T1" fmla="*/ 9 h 51"/>
                    <a:gd name="T2" fmla="*/ 24 w 57"/>
                    <a:gd name="T3" fmla="*/ 0 h 51"/>
                    <a:gd name="T4" fmla="*/ 57 w 57"/>
                    <a:gd name="T5" fmla="*/ 26 h 51"/>
                    <a:gd name="T6" fmla="*/ 50 w 57"/>
                    <a:gd name="T7" fmla="*/ 33 h 51"/>
                    <a:gd name="T8" fmla="*/ 34 w 57"/>
                    <a:gd name="T9" fmla="*/ 33 h 51"/>
                    <a:gd name="T10" fmla="*/ 26 w 57"/>
                    <a:gd name="T11" fmla="*/ 51 h 51"/>
                    <a:gd name="T12" fmla="*/ 0 w 57"/>
                    <a:gd name="T13" fmla="*/ 9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1"/>
                    <a:gd name="T23" fmla="*/ 57 w 57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1">
                      <a:moveTo>
                        <a:pt x="0" y="9"/>
                      </a:moveTo>
                      <a:lnTo>
                        <a:pt x="24" y="0"/>
                      </a:lnTo>
                      <a:lnTo>
                        <a:pt x="57" y="26"/>
                      </a:lnTo>
                      <a:lnTo>
                        <a:pt x="50" y="33"/>
                      </a:lnTo>
                      <a:lnTo>
                        <a:pt x="34" y="33"/>
                      </a:lnTo>
                      <a:lnTo>
                        <a:pt x="26" y="5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635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0" kern="0" dirty="0">
                    <a:solidFill>
                      <a:prstClr val="black"/>
                    </a:solidFill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117" name="Freeform 44"/>
              <p:cNvSpPr>
                <a:spLocks/>
              </p:cNvSpPr>
              <p:nvPr/>
            </p:nvSpPr>
            <p:spPr bwMode="auto">
              <a:xfrm>
                <a:off x="2030795" y="1914525"/>
                <a:ext cx="801377" cy="584200"/>
              </a:xfrm>
              <a:custGeom>
                <a:avLst/>
                <a:gdLst>
                  <a:gd name="T0" fmla="*/ 134 w 389"/>
                  <a:gd name="T1" fmla="*/ 0 h 307"/>
                  <a:gd name="T2" fmla="*/ 245 w 389"/>
                  <a:gd name="T3" fmla="*/ 24 h 307"/>
                  <a:gd name="T4" fmla="*/ 328 w 389"/>
                  <a:gd name="T5" fmla="*/ 39 h 307"/>
                  <a:gd name="T6" fmla="*/ 369 w 389"/>
                  <a:gd name="T7" fmla="*/ 46 h 307"/>
                  <a:gd name="T8" fmla="*/ 411 w 389"/>
                  <a:gd name="T9" fmla="*/ 51 h 307"/>
                  <a:gd name="T10" fmla="*/ 466 w 389"/>
                  <a:gd name="T11" fmla="*/ 59 h 307"/>
                  <a:gd name="T12" fmla="*/ 535 w 389"/>
                  <a:gd name="T13" fmla="*/ 68 h 307"/>
                  <a:gd name="T14" fmla="*/ 489 w 389"/>
                  <a:gd name="T15" fmla="*/ 307 h 307"/>
                  <a:gd name="T16" fmla="*/ 282 w 389"/>
                  <a:gd name="T17" fmla="*/ 273 h 307"/>
                  <a:gd name="T18" fmla="*/ 255 w 389"/>
                  <a:gd name="T19" fmla="*/ 288 h 307"/>
                  <a:gd name="T20" fmla="*/ 216 w 389"/>
                  <a:gd name="T21" fmla="*/ 265 h 307"/>
                  <a:gd name="T22" fmla="*/ 184 w 389"/>
                  <a:gd name="T23" fmla="*/ 288 h 307"/>
                  <a:gd name="T24" fmla="*/ 154 w 389"/>
                  <a:gd name="T25" fmla="*/ 268 h 307"/>
                  <a:gd name="T26" fmla="*/ 68 w 389"/>
                  <a:gd name="T27" fmla="*/ 265 h 307"/>
                  <a:gd name="T28" fmla="*/ 81 w 389"/>
                  <a:gd name="T29" fmla="*/ 226 h 307"/>
                  <a:gd name="T30" fmla="*/ 18 w 389"/>
                  <a:gd name="T31" fmla="*/ 222 h 307"/>
                  <a:gd name="T32" fmla="*/ 13 w 389"/>
                  <a:gd name="T33" fmla="*/ 200 h 307"/>
                  <a:gd name="T34" fmla="*/ 25 w 389"/>
                  <a:gd name="T35" fmla="*/ 177 h 307"/>
                  <a:gd name="T36" fmla="*/ 11 w 389"/>
                  <a:gd name="T37" fmla="*/ 155 h 307"/>
                  <a:gd name="T38" fmla="*/ 12 w 389"/>
                  <a:gd name="T39" fmla="*/ 96 h 307"/>
                  <a:gd name="T40" fmla="*/ 0 w 389"/>
                  <a:gd name="T41" fmla="*/ 50 h 307"/>
                  <a:gd name="T42" fmla="*/ 5 w 389"/>
                  <a:gd name="T43" fmla="*/ 32 h 307"/>
                  <a:gd name="T44" fmla="*/ 34 w 389"/>
                  <a:gd name="T45" fmla="*/ 39 h 307"/>
                  <a:gd name="T46" fmla="*/ 63 w 389"/>
                  <a:gd name="T47" fmla="*/ 66 h 307"/>
                  <a:gd name="T48" fmla="*/ 115 w 389"/>
                  <a:gd name="T49" fmla="*/ 72 h 307"/>
                  <a:gd name="T50" fmla="*/ 129 w 389"/>
                  <a:gd name="T51" fmla="*/ 94 h 307"/>
                  <a:gd name="T52" fmla="*/ 103 w 389"/>
                  <a:gd name="T53" fmla="*/ 94 h 307"/>
                  <a:gd name="T54" fmla="*/ 100 w 389"/>
                  <a:gd name="T55" fmla="*/ 113 h 307"/>
                  <a:gd name="T56" fmla="*/ 115 w 389"/>
                  <a:gd name="T57" fmla="*/ 115 h 307"/>
                  <a:gd name="T58" fmla="*/ 120 w 389"/>
                  <a:gd name="T59" fmla="*/ 134 h 307"/>
                  <a:gd name="T60" fmla="*/ 89 w 389"/>
                  <a:gd name="T61" fmla="*/ 148 h 307"/>
                  <a:gd name="T62" fmla="*/ 89 w 389"/>
                  <a:gd name="T63" fmla="*/ 161 h 307"/>
                  <a:gd name="T64" fmla="*/ 124 w 389"/>
                  <a:gd name="T65" fmla="*/ 161 h 307"/>
                  <a:gd name="T66" fmla="*/ 134 w 389"/>
                  <a:gd name="T67" fmla="*/ 128 h 307"/>
                  <a:gd name="T68" fmla="*/ 162 w 389"/>
                  <a:gd name="T69" fmla="*/ 108 h 307"/>
                  <a:gd name="T70" fmla="*/ 129 w 389"/>
                  <a:gd name="T71" fmla="*/ 57 h 307"/>
                  <a:gd name="T72" fmla="*/ 150 w 389"/>
                  <a:gd name="T73" fmla="*/ 40 h 307"/>
                  <a:gd name="T74" fmla="*/ 134 w 389"/>
                  <a:gd name="T75" fmla="*/ 0 h 3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9"/>
                  <a:gd name="T115" fmla="*/ 0 h 307"/>
                  <a:gd name="T116" fmla="*/ 389 w 389"/>
                  <a:gd name="T117" fmla="*/ 307 h 3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9" h="307">
                    <a:moveTo>
                      <a:pt x="98" y="0"/>
                    </a:moveTo>
                    <a:lnTo>
                      <a:pt x="178" y="24"/>
                    </a:lnTo>
                    <a:lnTo>
                      <a:pt x="239" y="39"/>
                    </a:lnTo>
                    <a:lnTo>
                      <a:pt x="269" y="46"/>
                    </a:lnTo>
                    <a:lnTo>
                      <a:pt x="299" y="51"/>
                    </a:lnTo>
                    <a:lnTo>
                      <a:pt x="340" y="59"/>
                    </a:lnTo>
                    <a:lnTo>
                      <a:pt x="389" y="68"/>
                    </a:lnTo>
                    <a:lnTo>
                      <a:pt x="357" y="307"/>
                    </a:lnTo>
                    <a:lnTo>
                      <a:pt x="206" y="273"/>
                    </a:lnTo>
                    <a:lnTo>
                      <a:pt x="186" y="288"/>
                    </a:lnTo>
                    <a:lnTo>
                      <a:pt x="158" y="265"/>
                    </a:lnTo>
                    <a:lnTo>
                      <a:pt x="134" y="288"/>
                    </a:lnTo>
                    <a:lnTo>
                      <a:pt x="112" y="268"/>
                    </a:lnTo>
                    <a:lnTo>
                      <a:pt x="50" y="265"/>
                    </a:lnTo>
                    <a:lnTo>
                      <a:pt x="59" y="226"/>
                    </a:lnTo>
                    <a:lnTo>
                      <a:pt x="14" y="222"/>
                    </a:lnTo>
                    <a:lnTo>
                      <a:pt x="9" y="200"/>
                    </a:lnTo>
                    <a:lnTo>
                      <a:pt x="18" y="177"/>
                    </a:lnTo>
                    <a:lnTo>
                      <a:pt x="7" y="155"/>
                    </a:lnTo>
                    <a:lnTo>
                      <a:pt x="8" y="96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25" y="39"/>
                    </a:lnTo>
                    <a:lnTo>
                      <a:pt x="46" y="66"/>
                    </a:lnTo>
                    <a:lnTo>
                      <a:pt x="84" y="72"/>
                    </a:lnTo>
                    <a:lnTo>
                      <a:pt x="94" y="94"/>
                    </a:lnTo>
                    <a:lnTo>
                      <a:pt x="75" y="94"/>
                    </a:lnTo>
                    <a:lnTo>
                      <a:pt x="73" y="113"/>
                    </a:lnTo>
                    <a:lnTo>
                      <a:pt x="84" y="115"/>
                    </a:lnTo>
                    <a:lnTo>
                      <a:pt x="88" y="134"/>
                    </a:lnTo>
                    <a:lnTo>
                      <a:pt x="65" y="148"/>
                    </a:lnTo>
                    <a:lnTo>
                      <a:pt x="65" y="161"/>
                    </a:lnTo>
                    <a:lnTo>
                      <a:pt x="91" y="161"/>
                    </a:lnTo>
                    <a:lnTo>
                      <a:pt x="98" y="128"/>
                    </a:lnTo>
                    <a:lnTo>
                      <a:pt x="118" y="108"/>
                    </a:lnTo>
                    <a:lnTo>
                      <a:pt x="94" y="57"/>
                    </a:lnTo>
                    <a:lnTo>
                      <a:pt x="109" y="4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8" name="Freeform 45"/>
              <p:cNvSpPr>
                <a:spLocks/>
              </p:cNvSpPr>
              <p:nvPr/>
            </p:nvSpPr>
            <p:spPr bwMode="auto">
              <a:xfrm>
                <a:off x="1839908" y="2336800"/>
                <a:ext cx="1002582" cy="760413"/>
              </a:xfrm>
              <a:custGeom>
                <a:avLst/>
                <a:gdLst>
                  <a:gd name="T0" fmla="*/ 147 w 485"/>
                  <a:gd name="T1" fmla="*/ 0 h 399"/>
                  <a:gd name="T2" fmla="*/ 127 w 485"/>
                  <a:gd name="T3" fmla="*/ 9 h 399"/>
                  <a:gd name="T4" fmla="*/ 115 w 485"/>
                  <a:gd name="T5" fmla="*/ 44 h 399"/>
                  <a:gd name="T6" fmla="*/ 102 w 485"/>
                  <a:gd name="T7" fmla="*/ 73 h 399"/>
                  <a:gd name="T8" fmla="*/ 94 w 485"/>
                  <a:gd name="T9" fmla="*/ 97 h 399"/>
                  <a:gd name="T10" fmla="*/ 81 w 485"/>
                  <a:gd name="T11" fmla="*/ 123 h 399"/>
                  <a:gd name="T12" fmla="*/ 67 w 485"/>
                  <a:gd name="T13" fmla="*/ 149 h 399"/>
                  <a:gd name="T14" fmla="*/ 50 w 485"/>
                  <a:gd name="T15" fmla="*/ 177 h 399"/>
                  <a:gd name="T16" fmla="*/ 26 w 485"/>
                  <a:gd name="T17" fmla="*/ 210 h 399"/>
                  <a:gd name="T18" fmla="*/ 0 w 485"/>
                  <a:gd name="T19" fmla="*/ 241 h 399"/>
                  <a:gd name="T20" fmla="*/ 0 w 485"/>
                  <a:gd name="T21" fmla="*/ 311 h 399"/>
                  <a:gd name="T22" fmla="*/ 376 w 485"/>
                  <a:gd name="T23" fmla="*/ 371 h 399"/>
                  <a:gd name="T24" fmla="*/ 552 w 485"/>
                  <a:gd name="T25" fmla="*/ 399 h 399"/>
                  <a:gd name="T26" fmla="*/ 587 w 485"/>
                  <a:gd name="T27" fmla="*/ 260 h 399"/>
                  <a:gd name="T28" fmla="*/ 610 w 485"/>
                  <a:gd name="T29" fmla="*/ 249 h 399"/>
                  <a:gd name="T30" fmla="*/ 588 w 485"/>
                  <a:gd name="T31" fmla="*/ 218 h 399"/>
                  <a:gd name="T32" fmla="*/ 600 w 485"/>
                  <a:gd name="T33" fmla="*/ 186 h 399"/>
                  <a:gd name="T34" fmla="*/ 670 w 485"/>
                  <a:gd name="T35" fmla="*/ 133 h 399"/>
                  <a:gd name="T36" fmla="*/ 621 w 485"/>
                  <a:gd name="T37" fmla="*/ 85 h 399"/>
                  <a:gd name="T38" fmla="*/ 412 w 485"/>
                  <a:gd name="T39" fmla="*/ 51 h 399"/>
                  <a:gd name="T40" fmla="*/ 386 w 485"/>
                  <a:gd name="T41" fmla="*/ 65 h 399"/>
                  <a:gd name="T42" fmla="*/ 346 w 485"/>
                  <a:gd name="T43" fmla="*/ 42 h 399"/>
                  <a:gd name="T44" fmla="*/ 312 w 485"/>
                  <a:gd name="T45" fmla="*/ 66 h 399"/>
                  <a:gd name="T46" fmla="*/ 281 w 485"/>
                  <a:gd name="T47" fmla="*/ 42 h 399"/>
                  <a:gd name="T48" fmla="*/ 197 w 485"/>
                  <a:gd name="T49" fmla="*/ 43 h 399"/>
                  <a:gd name="T50" fmla="*/ 209 w 485"/>
                  <a:gd name="T51" fmla="*/ 4 h 399"/>
                  <a:gd name="T52" fmla="*/ 147 w 485"/>
                  <a:gd name="T53" fmla="*/ 0 h 3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5"/>
                  <a:gd name="T82" fmla="*/ 0 h 399"/>
                  <a:gd name="T83" fmla="*/ 485 w 485"/>
                  <a:gd name="T84" fmla="*/ 399 h 3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5" h="399">
                    <a:moveTo>
                      <a:pt x="106" y="0"/>
                    </a:moveTo>
                    <a:lnTo>
                      <a:pt x="92" y="9"/>
                    </a:lnTo>
                    <a:lnTo>
                      <a:pt x="83" y="44"/>
                    </a:lnTo>
                    <a:lnTo>
                      <a:pt x="74" y="73"/>
                    </a:lnTo>
                    <a:lnTo>
                      <a:pt x="68" y="97"/>
                    </a:lnTo>
                    <a:lnTo>
                      <a:pt x="59" y="123"/>
                    </a:lnTo>
                    <a:lnTo>
                      <a:pt x="49" y="149"/>
                    </a:lnTo>
                    <a:lnTo>
                      <a:pt x="36" y="177"/>
                    </a:lnTo>
                    <a:lnTo>
                      <a:pt x="18" y="210"/>
                    </a:lnTo>
                    <a:lnTo>
                      <a:pt x="0" y="241"/>
                    </a:lnTo>
                    <a:lnTo>
                      <a:pt x="0" y="311"/>
                    </a:lnTo>
                    <a:lnTo>
                      <a:pt x="272" y="371"/>
                    </a:lnTo>
                    <a:lnTo>
                      <a:pt x="398" y="399"/>
                    </a:lnTo>
                    <a:lnTo>
                      <a:pt x="424" y="260"/>
                    </a:lnTo>
                    <a:lnTo>
                      <a:pt x="441" y="249"/>
                    </a:lnTo>
                    <a:lnTo>
                      <a:pt x="425" y="218"/>
                    </a:lnTo>
                    <a:lnTo>
                      <a:pt x="433" y="186"/>
                    </a:lnTo>
                    <a:lnTo>
                      <a:pt x="485" y="133"/>
                    </a:lnTo>
                    <a:lnTo>
                      <a:pt x="449" y="85"/>
                    </a:lnTo>
                    <a:lnTo>
                      <a:pt x="298" y="51"/>
                    </a:lnTo>
                    <a:lnTo>
                      <a:pt x="278" y="65"/>
                    </a:lnTo>
                    <a:lnTo>
                      <a:pt x="250" y="42"/>
                    </a:lnTo>
                    <a:lnTo>
                      <a:pt x="226" y="66"/>
                    </a:lnTo>
                    <a:lnTo>
                      <a:pt x="203" y="42"/>
                    </a:lnTo>
                    <a:lnTo>
                      <a:pt x="143" y="43"/>
                    </a:lnTo>
                    <a:lnTo>
                      <a:pt x="151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9" name="Freeform 46"/>
              <p:cNvSpPr>
                <a:spLocks/>
              </p:cNvSpPr>
              <p:nvPr/>
            </p:nvSpPr>
            <p:spPr bwMode="auto">
              <a:xfrm>
                <a:off x="1757363" y="2925763"/>
                <a:ext cx="1057612" cy="1619250"/>
              </a:xfrm>
              <a:custGeom>
                <a:avLst/>
                <a:gdLst>
                  <a:gd name="T0" fmla="*/ 55 w 512"/>
                  <a:gd name="T1" fmla="*/ 0 h 850"/>
                  <a:gd name="T2" fmla="*/ 379 w 512"/>
                  <a:gd name="T3" fmla="*/ 50 h 850"/>
                  <a:gd name="T4" fmla="*/ 308 w 512"/>
                  <a:gd name="T5" fmla="*/ 300 h 850"/>
                  <a:gd name="T6" fmla="*/ 673 w 512"/>
                  <a:gd name="T7" fmla="*/ 681 h 850"/>
                  <a:gd name="T8" fmla="*/ 708 w 512"/>
                  <a:gd name="T9" fmla="*/ 730 h 850"/>
                  <a:gd name="T10" fmla="*/ 672 w 512"/>
                  <a:gd name="T11" fmla="*/ 753 h 850"/>
                  <a:gd name="T12" fmla="*/ 651 w 512"/>
                  <a:gd name="T13" fmla="*/ 795 h 850"/>
                  <a:gd name="T14" fmla="*/ 628 w 512"/>
                  <a:gd name="T15" fmla="*/ 820 h 850"/>
                  <a:gd name="T16" fmla="*/ 653 w 512"/>
                  <a:gd name="T17" fmla="*/ 842 h 850"/>
                  <a:gd name="T18" fmla="*/ 612 w 512"/>
                  <a:gd name="T19" fmla="*/ 850 h 850"/>
                  <a:gd name="T20" fmla="*/ 398 w 512"/>
                  <a:gd name="T21" fmla="*/ 844 h 850"/>
                  <a:gd name="T22" fmla="*/ 384 w 512"/>
                  <a:gd name="T23" fmla="*/ 794 h 850"/>
                  <a:gd name="T24" fmla="*/ 348 w 512"/>
                  <a:gd name="T25" fmla="*/ 758 h 850"/>
                  <a:gd name="T26" fmla="*/ 320 w 512"/>
                  <a:gd name="T27" fmla="*/ 745 h 850"/>
                  <a:gd name="T28" fmla="*/ 313 w 512"/>
                  <a:gd name="T29" fmla="*/ 719 h 850"/>
                  <a:gd name="T30" fmla="*/ 291 w 512"/>
                  <a:gd name="T31" fmla="*/ 705 h 850"/>
                  <a:gd name="T32" fmla="*/ 268 w 512"/>
                  <a:gd name="T33" fmla="*/ 687 h 850"/>
                  <a:gd name="T34" fmla="*/ 260 w 512"/>
                  <a:gd name="T35" fmla="*/ 667 h 850"/>
                  <a:gd name="T36" fmla="*/ 240 w 512"/>
                  <a:gd name="T37" fmla="*/ 654 h 850"/>
                  <a:gd name="T38" fmla="*/ 207 w 512"/>
                  <a:gd name="T39" fmla="*/ 661 h 850"/>
                  <a:gd name="T40" fmla="*/ 168 w 512"/>
                  <a:gd name="T41" fmla="*/ 651 h 850"/>
                  <a:gd name="T42" fmla="*/ 168 w 512"/>
                  <a:gd name="T43" fmla="*/ 640 h 850"/>
                  <a:gd name="T44" fmla="*/ 167 w 512"/>
                  <a:gd name="T45" fmla="*/ 617 h 850"/>
                  <a:gd name="T46" fmla="*/ 152 w 512"/>
                  <a:gd name="T47" fmla="*/ 591 h 850"/>
                  <a:gd name="T48" fmla="*/ 151 w 512"/>
                  <a:gd name="T49" fmla="*/ 570 h 850"/>
                  <a:gd name="T50" fmla="*/ 134 w 512"/>
                  <a:gd name="T51" fmla="*/ 551 h 850"/>
                  <a:gd name="T52" fmla="*/ 138 w 512"/>
                  <a:gd name="T53" fmla="*/ 533 h 850"/>
                  <a:gd name="T54" fmla="*/ 92 w 512"/>
                  <a:gd name="T55" fmla="*/ 490 h 850"/>
                  <a:gd name="T56" fmla="*/ 92 w 512"/>
                  <a:gd name="T57" fmla="*/ 465 h 850"/>
                  <a:gd name="T58" fmla="*/ 115 w 512"/>
                  <a:gd name="T59" fmla="*/ 456 h 850"/>
                  <a:gd name="T60" fmla="*/ 115 w 512"/>
                  <a:gd name="T61" fmla="*/ 440 h 850"/>
                  <a:gd name="T62" fmla="*/ 92 w 512"/>
                  <a:gd name="T63" fmla="*/ 436 h 850"/>
                  <a:gd name="T64" fmla="*/ 80 w 512"/>
                  <a:gd name="T65" fmla="*/ 412 h 850"/>
                  <a:gd name="T66" fmla="*/ 69 w 512"/>
                  <a:gd name="T67" fmla="*/ 371 h 850"/>
                  <a:gd name="T68" fmla="*/ 103 w 512"/>
                  <a:gd name="T69" fmla="*/ 393 h 850"/>
                  <a:gd name="T70" fmla="*/ 89 w 512"/>
                  <a:gd name="T71" fmla="*/ 364 h 850"/>
                  <a:gd name="T72" fmla="*/ 115 w 512"/>
                  <a:gd name="T73" fmla="*/ 364 h 850"/>
                  <a:gd name="T74" fmla="*/ 115 w 512"/>
                  <a:gd name="T75" fmla="*/ 343 h 850"/>
                  <a:gd name="T76" fmla="*/ 89 w 512"/>
                  <a:gd name="T77" fmla="*/ 329 h 850"/>
                  <a:gd name="T78" fmla="*/ 78 w 512"/>
                  <a:gd name="T79" fmla="*/ 349 h 850"/>
                  <a:gd name="T80" fmla="*/ 55 w 512"/>
                  <a:gd name="T81" fmla="*/ 342 h 850"/>
                  <a:gd name="T82" fmla="*/ 11 w 512"/>
                  <a:gd name="T83" fmla="*/ 246 h 850"/>
                  <a:gd name="T84" fmla="*/ 22 w 512"/>
                  <a:gd name="T85" fmla="*/ 178 h 850"/>
                  <a:gd name="T86" fmla="*/ 0 w 512"/>
                  <a:gd name="T87" fmla="*/ 139 h 850"/>
                  <a:gd name="T88" fmla="*/ 12 w 512"/>
                  <a:gd name="T89" fmla="*/ 110 h 850"/>
                  <a:gd name="T90" fmla="*/ 33 w 512"/>
                  <a:gd name="T91" fmla="*/ 104 h 850"/>
                  <a:gd name="T92" fmla="*/ 55 w 512"/>
                  <a:gd name="T93" fmla="*/ 57 h 850"/>
                  <a:gd name="T94" fmla="*/ 55 w 512"/>
                  <a:gd name="T95" fmla="*/ 0 h 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850"/>
                  <a:gd name="T146" fmla="*/ 512 w 512"/>
                  <a:gd name="T147" fmla="*/ 850 h 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850">
                    <a:moveTo>
                      <a:pt x="40" y="0"/>
                    </a:moveTo>
                    <a:lnTo>
                      <a:pt x="275" y="50"/>
                    </a:lnTo>
                    <a:lnTo>
                      <a:pt x="223" y="300"/>
                    </a:lnTo>
                    <a:lnTo>
                      <a:pt x="488" y="681"/>
                    </a:lnTo>
                    <a:lnTo>
                      <a:pt x="512" y="730"/>
                    </a:lnTo>
                    <a:lnTo>
                      <a:pt x="487" y="753"/>
                    </a:lnTo>
                    <a:lnTo>
                      <a:pt x="471" y="795"/>
                    </a:lnTo>
                    <a:lnTo>
                      <a:pt x="455" y="820"/>
                    </a:lnTo>
                    <a:lnTo>
                      <a:pt x="472" y="842"/>
                    </a:lnTo>
                    <a:lnTo>
                      <a:pt x="444" y="850"/>
                    </a:lnTo>
                    <a:lnTo>
                      <a:pt x="289" y="844"/>
                    </a:lnTo>
                    <a:lnTo>
                      <a:pt x="279" y="794"/>
                    </a:lnTo>
                    <a:lnTo>
                      <a:pt x="252" y="758"/>
                    </a:lnTo>
                    <a:lnTo>
                      <a:pt x="232" y="745"/>
                    </a:lnTo>
                    <a:lnTo>
                      <a:pt x="227" y="719"/>
                    </a:lnTo>
                    <a:lnTo>
                      <a:pt x="210" y="705"/>
                    </a:lnTo>
                    <a:lnTo>
                      <a:pt x="194" y="687"/>
                    </a:lnTo>
                    <a:lnTo>
                      <a:pt x="188" y="667"/>
                    </a:lnTo>
                    <a:lnTo>
                      <a:pt x="173" y="654"/>
                    </a:lnTo>
                    <a:lnTo>
                      <a:pt x="149" y="661"/>
                    </a:lnTo>
                    <a:lnTo>
                      <a:pt x="122" y="651"/>
                    </a:lnTo>
                    <a:lnTo>
                      <a:pt x="122" y="640"/>
                    </a:lnTo>
                    <a:lnTo>
                      <a:pt x="121" y="617"/>
                    </a:lnTo>
                    <a:lnTo>
                      <a:pt x="110" y="591"/>
                    </a:lnTo>
                    <a:lnTo>
                      <a:pt x="109" y="570"/>
                    </a:lnTo>
                    <a:lnTo>
                      <a:pt x="97" y="551"/>
                    </a:lnTo>
                    <a:lnTo>
                      <a:pt x="100" y="533"/>
                    </a:lnTo>
                    <a:lnTo>
                      <a:pt x="66" y="490"/>
                    </a:lnTo>
                    <a:lnTo>
                      <a:pt x="66" y="465"/>
                    </a:lnTo>
                    <a:lnTo>
                      <a:pt x="83" y="456"/>
                    </a:lnTo>
                    <a:lnTo>
                      <a:pt x="83" y="440"/>
                    </a:lnTo>
                    <a:lnTo>
                      <a:pt x="66" y="436"/>
                    </a:lnTo>
                    <a:lnTo>
                      <a:pt x="58" y="412"/>
                    </a:lnTo>
                    <a:lnTo>
                      <a:pt x="50" y="371"/>
                    </a:lnTo>
                    <a:lnTo>
                      <a:pt x="75" y="393"/>
                    </a:lnTo>
                    <a:lnTo>
                      <a:pt x="65" y="364"/>
                    </a:lnTo>
                    <a:lnTo>
                      <a:pt x="83" y="364"/>
                    </a:lnTo>
                    <a:lnTo>
                      <a:pt x="83" y="343"/>
                    </a:lnTo>
                    <a:lnTo>
                      <a:pt x="65" y="329"/>
                    </a:lnTo>
                    <a:lnTo>
                      <a:pt x="56" y="349"/>
                    </a:lnTo>
                    <a:lnTo>
                      <a:pt x="40" y="342"/>
                    </a:lnTo>
                    <a:lnTo>
                      <a:pt x="7" y="246"/>
                    </a:lnTo>
                    <a:lnTo>
                      <a:pt x="16" y="178"/>
                    </a:lnTo>
                    <a:lnTo>
                      <a:pt x="0" y="139"/>
                    </a:lnTo>
                    <a:lnTo>
                      <a:pt x="8" y="110"/>
                    </a:lnTo>
                    <a:lnTo>
                      <a:pt x="24" y="104"/>
                    </a:lnTo>
                    <a:lnTo>
                      <a:pt x="40" y="5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0" name="Freeform 47"/>
              <p:cNvSpPr>
                <a:spLocks/>
              </p:cNvSpPr>
              <p:nvPr/>
            </p:nvSpPr>
            <p:spPr bwMode="auto">
              <a:xfrm>
                <a:off x="2658483" y="2041525"/>
                <a:ext cx="722272" cy="1158875"/>
              </a:xfrm>
              <a:custGeom>
                <a:avLst/>
                <a:gdLst>
                  <a:gd name="T0" fmla="*/ 117 w 349"/>
                  <a:gd name="T1" fmla="*/ 0 h 608"/>
                  <a:gd name="T2" fmla="*/ 72 w 349"/>
                  <a:gd name="T3" fmla="*/ 238 h 608"/>
                  <a:gd name="T4" fmla="*/ 118 w 349"/>
                  <a:gd name="T5" fmla="*/ 288 h 608"/>
                  <a:gd name="T6" fmla="*/ 47 w 349"/>
                  <a:gd name="T7" fmla="*/ 341 h 608"/>
                  <a:gd name="T8" fmla="*/ 37 w 349"/>
                  <a:gd name="T9" fmla="*/ 378 h 608"/>
                  <a:gd name="T10" fmla="*/ 58 w 349"/>
                  <a:gd name="T11" fmla="*/ 404 h 608"/>
                  <a:gd name="T12" fmla="*/ 37 w 349"/>
                  <a:gd name="T13" fmla="*/ 416 h 608"/>
                  <a:gd name="T14" fmla="*/ 0 w 349"/>
                  <a:gd name="T15" fmla="*/ 554 h 608"/>
                  <a:gd name="T16" fmla="*/ 230 w 349"/>
                  <a:gd name="T17" fmla="*/ 586 h 608"/>
                  <a:gd name="T18" fmla="*/ 451 w 349"/>
                  <a:gd name="T19" fmla="*/ 608 h 608"/>
                  <a:gd name="T20" fmla="*/ 472 w 349"/>
                  <a:gd name="T21" fmla="*/ 482 h 608"/>
                  <a:gd name="T22" fmla="*/ 485 w 349"/>
                  <a:gd name="T23" fmla="*/ 413 h 608"/>
                  <a:gd name="T24" fmla="*/ 464 w 349"/>
                  <a:gd name="T25" fmla="*/ 388 h 608"/>
                  <a:gd name="T26" fmla="*/ 414 w 349"/>
                  <a:gd name="T27" fmla="*/ 395 h 608"/>
                  <a:gd name="T28" fmla="*/ 346 w 349"/>
                  <a:gd name="T29" fmla="*/ 401 h 608"/>
                  <a:gd name="T30" fmla="*/ 338 w 349"/>
                  <a:gd name="T31" fmla="*/ 345 h 608"/>
                  <a:gd name="T32" fmla="*/ 257 w 349"/>
                  <a:gd name="T33" fmla="*/ 299 h 608"/>
                  <a:gd name="T34" fmla="*/ 268 w 349"/>
                  <a:gd name="T35" fmla="*/ 270 h 608"/>
                  <a:gd name="T36" fmla="*/ 275 w 349"/>
                  <a:gd name="T37" fmla="*/ 218 h 608"/>
                  <a:gd name="T38" fmla="*/ 175 w 349"/>
                  <a:gd name="T39" fmla="*/ 106 h 608"/>
                  <a:gd name="T40" fmla="*/ 188 w 349"/>
                  <a:gd name="T41" fmla="*/ 7 h 608"/>
                  <a:gd name="T42" fmla="*/ 117 w 349"/>
                  <a:gd name="T43" fmla="*/ 0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9"/>
                  <a:gd name="T67" fmla="*/ 0 h 608"/>
                  <a:gd name="T68" fmla="*/ 349 w 349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9" h="608">
                    <a:moveTo>
                      <a:pt x="84" y="0"/>
                    </a:moveTo>
                    <a:lnTo>
                      <a:pt x="52" y="238"/>
                    </a:lnTo>
                    <a:lnTo>
                      <a:pt x="85" y="288"/>
                    </a:lnTo>
                    <a:lnTo>
                      <a:pt x="34" y="341"/>
                    </a:lnTo>
                    <a:lnTo>
                      <a:pt x="27" y="378"/>
                    </a:lnTo>
                    <a:lnTo>
                      <a:pt x="41" y="404"/>
                    </a:lnTo>
                    <a:lnTo>
                      <a:pt x="27" y="416"/>
                    </a:lnTo>
                    <a:lnTo>
                      <a:pt x="0" y="554"/>
                    </a:lnTo>
                    <a:lnTo>
                      <a:pt x="166" y="586"/>
                    </a:lnTo>
                    <a:lnTo>
                      <a:pt x="324" y="608"/>
                    </a:lnTo>
                    <a:lnTo>
                      <a:pt x="340" y="482"/>
                    </a:lnTo>
                    <a:lnTo>
                      <a:pt x="349" y="413"/>
                    </a:lnTo>
                    <a:lnTo>
                      <a:pt x="333" y="388"/>
                    </a:lnTo>
                    <a:lnTo>
                      <a:pt x="297" y="395"/>
                    </a:lnTo>
                    <a:lnTo>
                      <a:pt x="250" y="401"/>
                    </a:lnTo>
                    <a:lnTo>
                      <a:pt x="242" y="345"/>
                    </a:lnTo>
                    <a:lnTo>
                      <a:pt x="185" y="299"/>
                    </a:lnTo>
                    <a:lnTo>
                      <a:pt x="192" y="270"/>
                    </a:lnTo>
                    <a:lnTo>
                      <a:pt x="198" y="218"/>
                    </a:lnTo>
                    <a:lnTo>
                      <a:pt x="125" y="106"/>
                    </a:lnTo>
                    <a:lnTo>
                      <a:pt x="134" y="7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1" name="Freeform 48"/>
              <p:cNvSpPr>
                <a:spLocks/>
              </p:cNvSpPr>
              <p:nvPr/>
            </p:nvSpPr>
            <p:spPr bwMode="auto">
              <a:xfrm>
                <a:off x="5698902" y="4259263"/>
                <a:ext cx="433363" cy="750887"/>
              </a:xfrm>
              <a:custGeom>
                <a:avLst/>
                <a:gdLst>
                  <a:gd name="T0" fmla="*/ 81 w 210"/>
                  <a:gd name="T1" fmla="*/ 13 h 394"/>
                  <a:gd name="T2" fmla="*/ 37 w 210"/>
                  <a:gd name="T3" fmla="*/ 80 h 394"/>
                  <a:gd name="T4" fmla="*/ 0 w 210"/>
                  <a:gd name="T5" fmla="*/ 124 h 394"/>
                  <a:gd name="T6" fmla="*/ 13 w 210"/>
                  <a:gd name="T7" fmla="*/ 175 h 394"/>
                  <a:gd name="T8" fmla="*/ 57 w 210"/>
                  <a:gd name="T9" fmla="*/ 246 h 394"/>
                  <a:gd name="T10" fmla="*/ 23 w 210"/>
                  <a:gd name="T11" fmla="*/ 318 h 394"/>
                  <a:gd name="T12" fmla="*/ 6 w 210"/>
                  <a:gd name="T13" fmla="*/ 355 h 394"/>
                  <a:gd name="T14" fmla="*/ 174 w 210"/>
                  <a:gd name="T15" fmla="*/ 340 h 394"/>
                  <a:gd name="T16" fmla="*/ 184 w 210"/>
                  <a:gd name="T17" fmla="*/ 388 h 394"/>
                  <a:gd name="T18" fmla="*/ 217 w 210"/>
                  <a:gd name="T19" fmla="*/ 394 h 394"/>
                  <a:gd name="T20" fmla="*/ 225 w 210"/>
                  <a:gd name="T21" fmla="*/ 369 h 394"/>
                  <a:gd name="T22" fmla="*/ 286 w 210"/>
                  <a:gd name="T23" fmla="*/ 362 h 394"/>
                  <a:gd name="T24" fmla="*/ 272 w 210"/>
                  <a:gd name="T25" fmla="*/ 282 h 394"/>
                  <a:gd name="T26" fmla="*/ 270 w 210"/>
                  <a:gd name="T27" fmla="*/ 0 h 394"/>
                  <a:gd name="T28" fmla="*/ 81 w 210"/>
                  <a:gd name="T29" fmla="*/ 13 h 3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394"/>
                  <a:gd name="T47" fmla="*/ 210 w 210"/>
                  <a:gd name="T48" fmla="*/ 394 h 3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394">
                    <a:moveTo>
                      <a:pt x="59" y="13"/>
                    </a:moveTo>
                    <a:lnTo>
                      <a:pt x="27" y="80"/>
                    </a:lnTo>
                    <a:lnTo>
                      <a:pt x="0" y="124"/>
                    </a:lnTo>
                    <a:lnTo>
                      <a:pt x="9" y="175"/>
                    </a:lnTo>
                    <a:lnTo>
                      <a:pt x="42" y="246"/>
                    </a:lnTo>
                    <a:lnTo>
                      <a:pt x="17" y="318"/>
                    </a:lnTo>
                    <a:lnTo>
                      <a:pt x="6" y="355"/>
                    </a:lnTo>
                    <a:lnTo>
                      <a:pt x="128" y="340"/>
                    </a:lnTo>
                    <a:lnTo>
                      <a:pt x="134" y="388"/>
                    </a:lnTo>
                    <a:lnTo>
                      <a:pt x="159" y="394"/>
                    </a:lnTo>
                    <a:lnTo>
                      <a:pt x="165" y="369"/>
                    </a:lnTo>
                    <a:lnTo>
                      <a:pt x="210" y="362"/>
                    </a:lnTo>
                    <a:lnTo>
                      <a:pt x="200" y="282"/>
                    </a:lnTo>
                    <a:lnTo>
                      <a:pt x="198" y="0"/>
                    </a:lnTo>
                    <a:lnTo>
                      <a:pt x="59" y="1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2" name="Freeform 49"/>
              <p:cNvSpPr>
                <a:spLocks/>
              </p:cNvSpPr>
              <p:nvPr/>
            </p:nvSpPr>
            <p:spPr bwMode="auto">
              <a:xfrm>
                <a:off x="6104750" y="4222750"/>
                <a:ext cx="490113" cy="758825"/>
              </a:xfrm>
              <a:custGeom>
                <a:avLst/>
                <a:gdLst>
                  <a:gd name="T0" fmla="*/ 0 w 237"/>
                  <a:gd name="T1" fmla="*/ 20 h 398"/>
                  <a:gd name="T2" fmla="*/ 213 w 237"/>
                  <a:gd name="T3" fmla="*/ 0 h 398"/>
                  <a:gd name="T4" fmla="*/ 281 w 237"/>
                  <a:gd name="T5" fmla="*/ 184 h 398"/>
                  <a:gd name="T6" fmla="*/ 329 w 237"/>
                  <a:gd name="T7" fmla="*/ 213 h 398"/>
                  <a:gd name="T8" fmla="*/ 291 w 237"/>
                  <a:gd name="T9" fmla="*/ 267 h 398"/>
                  <a:gd name="T10" fmla="*/ 326 w 237"/>
                  <a:gd name="T11" fmla="*/ 319 h 398"/>
                  <a:gd name="T12" fmla="*/ 110 w 237"/>
                  <a:gd name="T13" fmla="*/ 338 h 398"/>
                  <a:gd name="T14" fmla="*/ 117 w 237"/>
                  <a:gd name="T15" fmla="*/ 383 h 398"/>
                  <a:gd name="T16" fmla="*/ 86 w 237"/>
                  <a:gd name="T17" fmla="*/ 398 h 398"/>
                  <a:gd name="T18" fmla="*/ 61 w 237"/>
                  <a:gd name="T19" fmla="*/ 341 h 398"/>
                  <a:gd name="T20" fmla="*/ 46 w 237"/>
                  <a:gd name="T21" fmla="*/ 387 h 398"/>
                  <a:gd name="T22" fmla="*/ 17 w 237"/>
                  <a:gd name="T23" fmla="*/ 383 h 398"/>
                  <a:gd name="T24" fmla="*/ 11 w 237"/>
                  <a:gd name="T25" fmla="*/ 337 h 398"/>
                  <a:gd name="T26" fmla="*/ 1 w 237"/>
                  <a:gd name="T27" fmla="*/ 297 h 398"/>
                  <a:gd name="T28" fmla="*/ 0 w 237"/>
                  <a:gd name="T29" fmla="*/ 20 h 3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7"/>
                  <a:gd name="T46" fmla="*/ 0 h 398"/>
                  <a:gd name="T47" fmla="*/ 237 w 237"/>
                  <a:gd name="T48" fmla="*/ 398 h 3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7" h="398">
                    <a:moveTo>
                      <a:pt x="0" y="20"/>
                    </a:moveTo>
                    <a:lnTo>
                      <a:pt x="154" y="0"/>
                    </a:lnTo>
                    <a:lnTo>
                      <a:pt x="203" y="184"/>
                    </a:lnTo>
                    <a:lnTo>
                      <a:pt x="237" y="213"/>
                    </a:lnTo>
                    <a:lnTo>
                      <a:pt x="210" y="267"/>
                    </a:lnTo>
                    <a:lnTo>
                      <a:pt x="236" y="319"/>
                    </a:lnTo>
                    <a:lnTo>
                      <a:pt x="79" y="338"/>
                    </a:lnTo>
                    <a:lnTo>
                      <a:pt x="85" y="383"/>
                    </a:lnTo>
                    <a:lnTo>
                      <a:pt x="62" y="398"/>
                    </a:lnTo>
                    <a:lnTo>
                      <a:pt x="44" y="341"/>
                    </a:lnTo>
                    <a:lnTo>
                      <a:pt x="33" y="387"/>
                    </a:lnTo>
                    <a:lnTo>
                      <a:pt x="13" y="383"/>
                    </a:lnTo>
                    <a:lnTo>
                      <a:pt x="7" y="337"/>
                    </a:lnTo>
                    <a:lnTo>
                      <a:pt x="1" y="297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3" name="Freeform 50"/>
              <p:cNvSpPr>
                <a:spLocks/>
              </p:cNvSpPr>
              <p:nvPr/>
            </p:nvSpPr>
            <p:spPr bwMode="auto">
              <a:xfrm>
                <a:off x="6422894" y="4184650"/>
                <a:ext cx="679279" cy="698500"/>
              </a:xfrm>
              <a:custGeom>
                <a:avLst/>
                <a:gdLst>
                  <a:gd name="T0" fmla="*/ 0 w 328"/>
                  <a:gd name="T1" fmla="*/ 23 h 366"/>
                  <a:gd name="T2" fmla="*/ 4 w 328"/>
                  <a:gd name="T3" fmla="*/ 23 h 366"/>
                  <a:gd name="T4" fmla="*/ 111 w 328"/>
                  <a:gd name="T5" fmla="*/ 7 h 366"/>
                  <a:gd name="T6" fmla="*/ 206 w 328"/>
                  <a:gd name="T7" fmla="*/ 0 h 366"/>
                  <a:gd name="T8" fmla="*/ 192 w 328"/>
                  <a:gd name="T9" fmla="*/ 19 h 366"/>
                  <a:gd name="T10" fmla="*/ 221 w 328"/>
                  <a:gd name="T11" fmla="*/ 19 h 366"/>
                  <a:gd name="T12" fmla="*/ 384 w 328"/>
                  <a:gd name="T13" fmla="*/ 132 h 366"/>
                  <a:gd name="T14" fmla="*/ 446 w 328"/>
                  <a:gd name="T15" fmla="*/ 205 h 366"/>
                  <a:gd name="T16" fmla="*/ 455 w 328"/>
                  <a:gd name="T17" fmla="*/ 254 h 366"/>
                  <a:gd name="T18" fmla="*/ 434 w 328"/>
                  <a:gd name="T19" fmla="*/ 266 h 366"/>
                  <a:gd name="T20" fmla="*/ 446 w 328"/>
                  <a:gd name="T21" fmla="*/ 316 h 366"/>
                  <a:gd name="T22" fmla="*/ 402 w 328"/>
                  <a:gd name="T23" fmla="*/ 318 h 366"/>
                  <a:gd name="T24" fmla="*/ 402 w 328"/>
                  <a:gd name="T25" fmla="*/ 360 h 366"/>
                  <a:gd name="T26" fmla="*/ 364 w 328"/>
                  <a:gd name="T27" fmla="*/ 339 h 366"/>
                  <a:gd name="T28" fmla="*/ 130 w 328"/>
                  <a:gd name="T29" fmla="*/ 366 h 366"/>
                  <a:gd name="T30" fmla="*/ 78 w 328"/>
                  <a:gd name="T31" fmla="*/ 287 h 366"/>
                  <a:gd name="T32" fmla="*/ 115 w 328"/>
                  <a:gd name="T33" fmla="*/ 233 h 366"/>
                  <a:gd name="T34" fmla="*/ 65 w 328"/>
                  <a:gd name="T35" fmla="*/ 206 h 366"/>
                  <a:gd name="T36" fmla="*/ 0 w 328"/>
                  <a:gd name="T37" fmla="*/ 23 h 3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8"/>
                  <a:gd name="T58" fmla="*/ 0 h 366"/>
                  <a:gd name="T59" fmla="*/ 328 w 328"/>
                  <a:gd name="T60" fmla="*/ 366 h 3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8" h="366">
                    <a:moveTo>
                      <a:pt x="0" y="23"/>
                    </a:moveTo>
                    <a:lnTo>
                      <a:pt x="4" y="23"/>
                    </a:lnTo>
                    <a:lnTo>
                      <a:pt x="80" y="7"/>
                    </a:lnTo>
                    <a:lnTo>
                      <a:pt x="148" y="0"/>
                    </a:lnTo>
                    <a:lnTo>
                      <a:pt x="138" y="19"/>
                    </a:lnTo>
                    <a:lnTo>
                      <a:pt x="159" y="19"/>
                    </a:lnTo>
                    <a:lnTo>
                      <a:pt x="276" y="132"/>
                    </a:lnTo>
                    <a:lnTo>
                      <a:pt x="322" y="205"/>
                    </a:lnTo>
                    <a:lnTo>
                      <a:pt x="328" y="254"/>
                    </a:lnTo>
                    <a:lnTo>
                      <a:pt x="313" y="266"/>
                    </a:lnTo>
                    <a:lnTo>
                      <a:pt x="322" y="316"/>
                    </a:lnTo>
                    <a:lnTo>
                      <a:pt x="289" y="318"/>
                    </a:lnTo>
                    <a:lnTo>
                      <a:pt x="289" y="360"/>
                    </a:lnTo>
                    <a:lnTo>
                      <a:pt x="263" y="339"/>
                    </a:lnTo>
                    <a:lnTo>
                      <a:pt x="94" y="366"/>
                    </a:lnTo>
                    <a:lnTo>
                      <a:pt x="56" y="287"/>
                    </a:lnTo>
                    <a:lnTo>
                      <a:pt x="83" y="233"/>
                    </a:lnTo>
                    <a:lnTo>
                      <a:pt x="47" y="20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Freeform 51"/>
              <p:cNvSpPr>
                <a:spLocks/>
              </p:cNvSpPr>
              <p:nvPr/>
            </p:nvSpPr>
            <p:spPr bwMode="auto">
              <a:xfrm>
                <a:off x="6587984" y="3757613"/>
                <a:ext cx="1064490" cy="463550"/>
              </a:xfrm>
              <a:custGeom>
                <a:avLst/>
                <a:gdLst>
                  <a:gd name="T0" fmla="*/ 25 w 516"/>
                  <a:gd name="T1" fmla="*/ 180 h 243"/>
                  <a:gd name="T2" fmla="*/ 0 w 516"/>
                  <a:gd name="T3" fmla="*/ 231 h 243"/>
                  <a:gd name="T4" fmla="*/ 93 w 516"/>
                  <a:gd name="T5" fmla="*/ 224 h 243"/>
                  <a:gd name="T6" fmla="*/ 128 w 516"/>
                  <a:gd name="T7" fmla="*/ 201 h 243"/>
                  <a:gd name="T8" fmla="*/ 253 w 516"/>
                  <a:gd name="T9" fmla="*/ 175 h 243"/>
                  <a:gd name="T10" fmla="*/ 287 w 516"/>
                  <a:gd name="T11" fmla="*/ 189 h 243"/>
                  <a:gd name="T12" fmla="*/ 369 w 516"/>
                  <a:gd name="T13" fmla="*/ 180 h 243"/>
                  <a:gd name="T14" fmla="*/ 369 w 516"/>
                  <a:gd name="T15" fmla="*/ 183 h 243"/>
                  <a:gd name="T16" fmla="*/ 494 w 516"/>
                  <a:gd name="T17" fmla="*/ 243 h 243"/>
                  <a:gd name="T18" fmla="*/ 565 w 516"/>
                  <a:gd name="T19" fmla="*/ 226 h 243"/>
                  <a:gd name="T20" fmla="*/ 608 w 516"/>
                  <a:gd name="T21" fmla="*/ 159 h 243"/>
                  <a:gd name="T22" fmla="*/ 677 w 516"/>
                  <a:gd name="T23" fmla="*/ 140 h 243"/>
                  <a:gd name="T24" fmla="*/ 711 w 516"/>
                  <a:gd name="T25" fmla="*/ 90 h 243"/>
                  <a:gd name="T26" fmla="*/ 708 w 516"/>
                  <a:gd name="T27" fmla="*/ 30 h 243"/>
                  <a:gd name="T28" fmla="*/ 701 w 516"/>
                  <a:gd name="T29" fmla="*/ 80 h 243"/>
                  <a:gd name="T30" fmla="*/ 661 w 516"/>
                  <a:gd name="T31" fmla="*/ 122 h 243"/>
                  <a:gd name="T32" fmla="*/ 646 w 516"/>
                  <a:gd name="T33" fmla="*/ 119 h 243"/>
                  <a:gd name="T34" fmla="*/ 594 w 516"/>
                  <a:gd name="T35" fmla="*/ 130 h 243"/>
                  <a:gd name="T36" fmla="*/ 594 w 516"/>
                  <a:gd name="T37" fmla="*/ 116 h 243"/>
                  <a:gd name="T38" fmla="*/ 646 w 516"/>
                  <a:gd name="T39" fmla="*/ 102 h 243"/>
                  <a:gd name="T40" fmla="*/ 597 w 516"/>
                  <a:gd name="T41" fmla="*/ 97 h 243"/>
                  <a:gd name="T42" fmla="*/ 652 w 516"/>
                  <a:gd name="T43" fmla="*/ 85 h 243"/>
                  <a:gd name="T44" fmla="*/ 674 w 516"/>
                  <a:gd name="T45" fmla="*/ 92 h 243"/>
                  <a:gd name="T46" fmla="*/ 685 w 516"/>
                  <a:gd name="T47" fmla="*/ 45 h 243"/>
                  <a:gd name="T48" fmla="*/ 672 w 516"/>
                  <a:gd name="T49" fmla="*/ 34 h 243"/>
                  <a:gd name="T50" fmla="*/ 607 w 516"/>
                  <a:gd name="T51" fmla="*/ 53 h 243"/>
                  <a:gd name="T52" fmla="*/ 608 w 516"/>
                  <a:gd name="T53" fmla="*/ 25 h 243"/>
                  <a:gd name="T54" fmla="*/ 635 w 516"/>
                  <a:gd name="T55" fmla="*/ 32 h 243"/>
                  <a:gd name="T56" fmla="*/ 672 w 516"/>
                  <a:gd name="T57" fmla="*/ 10 h 243"/>
                  <a:gd name="T58" fmla="*/ 651 w 516"/>
                  <a:gd name="T59" fmla="*/ 0 h 243"/>
                  <a:gd name="T60" fmla="*/ 438 w 516"/>
                  <a:gd name="T61" fmla="*/ 37 h 243"/>
                  <a:gd name="T62" fmla="*/ 179 w 516"/>
                  <a:gd name="T63" fmla="*/ 79 h 243"/>
                  <a:gd name="T64" fmla="*/ 60 w 516"/>
                  <a:gd name="T65" fmla="*/ 179 h 243"/>
                  <a:gd name="T66" fmla="*/ 25 w 516"/>
                  <a:gd name="T67" fmla="*/ 180 h 2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243"/>
                  <a:gd name="T104" fmla="*/ 516 w 516"/>
                  <a:gd name="T105" fmla="*/ 243 h 2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243">
                    <a:moveTo>
                      <a:pt x="18" y="180"/>
                    </a:moveTo>
                    <a:lnTo>
                      <a:pt x="0" y="231"/>
                    </a:lnTo>
                    <a:lnTo>
                      <a:pt x="67" y="224"/>
                    </a:lnTo>
                    <a:lnTo>
                      <a:pt x="93" y="201"/>
                    </a:lnTo>
                    <a:lnTo>
                      <a:pt x="184" y="175"/>
                    </a:lnTo>
                    <a:lnTo>
                      <a:pt x="209" y="189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359" y="243"/>
                    </a:lnTo>
                    <a:lnTo>
                      <a:pt x="411" y="226"/>
                    </a:lnTo>
                    <a:lnTo>
                      <a:pt x="441" y="159"/>
                    </a:lnTo>
                    <a:lnTo>
                      <a:pt x="492" y="140"/>
                    </a:lnTo>
                    <a:lnTo>
                      <a:pt x="516" y="90"/>
                    </a:lnTo>
                    <a:lnTo>
                      <a:pt x="515" y="30"/>
                    </a:lnTo>
                    <a:lnTo>
                      <a:pt x="509" y="80"/>
                    </a:lnTo>
                    <a:lnTo>
                      <a:pt x="480" y="122"/>
                    </a:lnTo>
                    <a:lnTo>
                      <a:pt x="469" y="119"/>
                    </a:lnTo>
                    <a:lnTo>
                      <a:pt x="431" y="130"/>
                    </a:lnTo>
                    <a:lnTo>
                      <a:pt x="431" y="116"/>
                    </a:lnTo>
                    <a:lnTo>
                      <a:pt x="469" y="102"/>
                    </a:lnTo>
                    <a:lnTo>
                      <a:pt x="434" y="97"/>
                    </a:lnTo>
                    <a:lnTo>
                      <a:pt x="474" y="85"/>
                    </a:lnTo>
                    <a:lnTo>
                      <a:pt x="489" y="92"/>
                    </a:lnTo>
                    <a:lnTo>
                      <a:pt x="497" y="45"/>
                    </a:lnTo>
                    <a:lnTo>
                      <a:pt x="487" y="34"/>
                    </a:lnTo>
                    <a:lnTo>
                      <a:pt x="440" y="53"/>
                    </a:lnTo>
                    <a:lnTo>
                      <a:pt x="441" y="25"/>
                    </a:lnTo>
                    <a:lnTo>
                      <a:pt x="461" y="32"/>
                    </a:lnTo>
                    <a:lnTo>
                      <a:pt x="487" y="10"/>
                    </a:lnTo>
                    <a:lnTo>
                      <a:pt x="473" y="0"/>
                    </a:lnTo>
                    <a:lnTo>
                      <a:pt x="318" y="37"/>
                    </a:lnTo>
                    <a:lnTo>
                      <a:pt x="129" y="79"/>
                    </a:lnTo>
                    <a:lnTo>
                      <a:pt x="43" y="179"/>
                    </a:lnTo>
                    <a:lnTo>
                      <a:pt x="18" y="180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5" name="Freeform 52"/>
              <p:cNvSpPr>
                <a:spLocks/>
              </p:cNvSpPr>
              <p:nvPr/>
            </p:nvSpPr>
            <p:spPr bwMode="auto">
              <a:xfrm>
                <a:off x="7449550" y="3270250"/>
                <a:ext cx="147894" cy="182563"/>
              </a:xfrm>
              <a:custGeom>
                <a:avLst/>
                <a:gdLst>
                  <a:gd name="T0" fmla="*/ 0 w 72"/>
                  <a:gd name="T1" fmla="*/ 5 h 96"/>
                  <a:gd name="T2" fmla="*/ 20 w 72"/>
                  <a:gd name="T3" fmla="*/ 0 h 96"/>
                  <a:gd name="T4" fmla="*/ 66 w 72"/>
                  <a:gd name="T5" fmla="*/ 21 h 96"/>
                  <a:gd name="T6" fmla="*/ 66 w 72"/>
                  <a:gd name="T7" fmla="*/ 42 h 96"/>
                  <a:gd name="T8" fmla="*/ 97 w 72"/>
                  <a:gd name="T9" fmla="*/ 57 h 96"/>
                  <a:gd name="T10" fmla="*/ 99 w 72"/>
                  <a:gd name="T11" fmla="*/ 85 h 96"/>
                  <a:gd name="T12" fmla="*/ 48 w 72"/>
                  <a:gd name="T13" fmla="*/ 96 h 96"/>
                  <a:gd name="T14" fmla="*/ 0 w 72"/>
                  <a:gd name="T15" fmla="*/ 5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96"/>
                  <a:gd name="T26" fmla="*/ 72 w 7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96">
                    <a:moveTo>
                      <a:pt x="0" y="5"/>
                    </a:moveTo>
                    <a:lnTo>
                      <a:pt x="15" y="0"/>
                    </a:lnTo>
                    <a:lnTo>
                      <a:pt x="48" y="21"/>
                    </a:lnTo>
                    <a:lnTo>
                      <a:pt x="48" y="42"/>
                    </a:lnTo>
                    <a:lnTo>
                      <a:pt x="71" y="57"/>
                    </a:lnTo>
                    <a:lnTo>
                      <a:pt x="72" y="85"/>
                    </a:lnTo>
                    <a:lnTo>
                      <a:pt x="35" y="96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Freeform 53"/>
              <p:cNvSpPr>
                <a:spLocks/>
              </p:cNvSpPr>
              <p:nvPr/>
            </p:nvSpPr>
            <p:spPr bwMode="auto">
              <a:xfrm>
                <a:off x="6873453" y="2382838"/>
                <a:ext cx="792778" cy="639762"/>
              </a:xfrm>
              <a:custGeom>
                <a:avLst/>
                <a:gdLst>
                  <a:gd name="T0" fmla="*/ 40 w 384"/>
                  <a:gd name="T1" fmla="*/ 226 h 336"/>
                  <a:gd name="T2" fmla="*/ 92 w 384"/>
                  <a:gd name="T3" fmla="*/ 206 h 336"/>
                  <a:gd name="T4" fmla="*/ 158 w 384"/>
                  <a:gd name="T5" fmla="*/ 201 h 336"/>
                  <a:gd name="T6" fmla="*/ 177 w 384"/>
                  <a:gd name="T7" fmla="*/ 183 h 336"/>
                  <a:gd name="T8" fmla="*/ 198 w 384"/>
                  <a:gd name="T9" fmla="*/ 181 h 336"/>
                  <a:gd name="T10" fmla="*/ 212 w 384"/>
                  <a:gd name="T11" fmla="*/ 162 h 336"/>
                  <a:gd name="T12" fmla="*/ 235 w 384"/>
                  <a:gd name="T13" fmla="*/ 155 h 336"/>
                  <a:gd name="T14" fmla="*/ 225 w 384"/>
                  <a:gd name="T15" fmla="*/ 120 h 336"/>
                  <a:gd name="T16" fmla="*/ 211 w 384"/>
                  <a:gd name="T17" fmla="*/ 111 h 336"/>
                  <a:gd name="T18" fmla="*/ 240 w 384"/>
                  <a:gd name="T19" fmla="*/ 82 h 336"/>
                  <a:gd name="T20" fmla="*/ 258 w 384"/>
                  <a:gd name="T21" fmla="*/ 82 h 336"/>
                  <a:gd name="T22" fmla="*/ 320 w 384"/>
                  <a:gd name="T23" fmla="*/ 22 h 336"/>
                  <a:gd name="T24" fmla="*/ 414 w 384"/>
                  <a:gd name="T25" fmla="*/ 0 h 336"/>
                  <a:gd name="T26" fmla="*/ 425 w 384"/>
                  <a:gd name="T27" fmla="*/ 56 h 336"/>
                  <a:gd name="T28" fmla="*/ 430 w 384"/>
                  <a:gd name="T29" fmla="*/ 54 h 336"/>
                  <a:gd name="T30" fmla="*/ 452 w 384"/>
                  <a:gd name="T31" fmla="*/ 74 h 336"/>
                  <a:gd name="T32" fmla="*/ 453 w 384"/>
                  <a:gd name="T33" fmla="*/ 132 h 336"/>
                  <a:gd name="T34" fmla="*/ 482 w 384"/>
                  <a:gd name="T35" fmla="*/ 179 h 336"/>
                  <a:gd name="T36" fmla="*/ 493 w 384"/>
                  <a:gd name="T37" fmla="*/ 240 h 336"/>
                  <a:gd name="T38" fmla="*/ 495 w 384"/>
                  <a:gd name="T39" fmla="*/ 293 h 336"/>
                  <a:gd name="T40" fmla="*/ 530 w 384"/>
                  <a:gd name="T41" fmla="*/ 310 h 336"/>
                  <a:gd name="T42" fmla="*/ 505 w 384"/>
                  <a:gd name="T43" fmla="*/ 336 h 336"/>
                  <a:gd name="T44" fmla="*/ 444 w 384"/>
                  <a:gd name="T45" fmla="*/ 306 h 336"/>
                  <a:gd name="T46" fmla="*/ 412 w 384"/>
                  <a:gd name="T47" fmla="*/ 308 h 336"/>
                  <a:gd name="T48" fmla="*/ 380 w 384"/>
                  <a:gd name="T49" fmla="*/ 301 h 336"/>
                  <a:gd name="T50" fmla="*/ 381 w 384"/>
                  <a:gd name="T51" fmla="*/ 283 h 336"/>
                  <a:gd name="T52" fmla="*/ 362 w 384"/>
                  <a:gd name="T53" fmla="*/ 277 h 336"/>
                  <a:gd name="T54" fmla="*/ 15 w 384"/>
                  <a:gd name="T55" fmla="*/ 329 h 336"/>
                  <a:gd name="T56" fmla="*/ 0 w 384"/>
                  <a:gd name="T57" fmla="*/ 314 h 336"/>
                  <a:gd name="T58" fmla="*/ 52 w 384"/>
                  <a:gd name="T59" fmla="*/ 254 h 336"/>
                  <a:gd name="T60" fmla="*/ 40 w 384"/>
                  <a:gd name="T61" fmla="*/ 226 h 3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4"/>
                  <a:gd name="T94" fmla="*/ 0 h 336"/>
                  <a:gd name="T95" fmla="*/ 384 w 384"/>
                  <a:gd name="T96" fmla="*/ 336 h 3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4" h="336">
                    <a:moveTo>
                      <a:pt x="29" y="226"/>
                    </a:moveTo>
                    <a:lnTo>
                      <a:pt x="66" y="206"/>
                    </a:lnTo>
                    <a:lnTo>
                      <a:pt x="115" y="201"/>
                    </a:lnTo>
                    <a:lnTo>
                      <a:pt x="127" y="183"/>
                    </a:lnTo>
                    <a:lnTo>
                      <a:pt x="144" y="181"/>
                    </a:lnTo>
                    <a:lnTo>
                      <a:pt x="154" y="162"/>
                    </a:lnTo>
                    <a:lnTo>
                      <a:pt x="171" y="155"/>
                    </a:lnTo>
                    <a:lnTo>
                      <a:pt x="163" y="120"/>
                    </a:lnTo>
                    <a:lnTo>
                      <a:pt x="153" y="111"/>
                    </a:lnTo>
                    <a:lnTo>
                      <a:pt x="174" y="82"/>
                    </a:lnTo>
                    <a:lnTo>
                      <a:pt x="187" y="82"/>
                    </a:lnTo>
                    <a:lnTo>
                      <a:pt x="232" y="22"/>
                    </a:lnTo>
                    <a:lnTo>
                      <a:pt x="301" y="0"/>
                    </a:lnTo>
                    <a:lnTo>
                      <a:pt x="308" y="56"/>
                    </a:lnTo>
                    <a:lnTo>
                      <a:pt x="312" y="54"/>
                    </a:lnTo>
                    <a:lnTo>
                      <a:pt x="328" y="74"/>
                    </a:lnTo>
                    <a:lnTo>
                      <a:pt x="329" y="132"/>
                    </a:lnTo>
                    <a:lnTo>
                      <a:pt x="350" y="179"/>
                    </a:lnTo>
                    <a:lnTo>
                      <a:pt x="358" y="240"/>
                    </a:lnTo>
                    <a:lnTo>
                      <a:pt x="360" y="293"/>
                    </a:lnTo>
                    <a:lnTo>
                      <a:pt x="384" y="310"/>
                    </a:lnTo>
                    <a:lnTo>
                      <a:pt x="366" y="336"/>
                    </a:lnTo>
                    <a:lnTo>
                      <a:pt x="322" y="306"/>
                    </a:lnTo>
                    <a:lnTo>
                      <a:pt x="299" y="308"/>
                    </a:lnTo>
                    <a:lnTo>
                      <a:pt x="276" y="301"/>
                    </a:lnTo>
                    <a:lnTo>
                      <a:pt x="277" y="283"/>
                    </a:lnTo>
                    <a:lnTo>
                      <a:pt x="262" y="277"/>
                    </a:lnTo>
                    <a:lnTo>
                      <a:pt x="11" y="329"/>
                    </a:lnTo>
                    <a:lnTo>
                      <a:pt x="0" y="314"/>
                    </a:lnTo>
                    <a:lnTo>
                      <a:pt x="38" y="254"/>
                    </a:lnTo>
                    <a:lnTo>
                      <a:pt x="29" y="226"/>
                    </a:lnTo>
                    <a:close/>
                  </a:path>
                </a:pathLst>
              </a:custGeom>
              <a:solidFill>
                <a:srgbClr val="00B050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7647316" y="2919413"/>
                <a:ext cx="230439" cy="138112"/>
              </a:xfrm>
              <a:custGeom>
                <a:avLst/>
                <a:gdLst>
                  <a:gd name="T0" fmla="*/ 0 w 112"/>
                  <a:gd name="T1" fmla="*/ 53 h 72"/>
                  <a:gd name="T2" fmla="*/ 63 w 112"/>
                  <a:gd name="T3" fmla="*/ 30 h 72"/>
                  <a:gd name="T4" fmla="*/ 124 w 112"/>
                  <a:gd name="T5" fmla="*/ 0 h 72"/>
                  <a:gd name="T6" fmla="*/ 135 w 112"/>
                  <a:gd name="T7" fmla="*/ 1 h 72"/>
                  <a:gd name="T8" fmla="*/ 153 w 112"/>
                  <a:gd name="T9" fmla="*/ 3 h 72"/>
                  <a:gd name="T10" fmla="*/ 92 w 112"/>
                  <a:gd name="T11" fmla="*/ 40 h 72"/>
                  <a:gd name="T12" fmla="*/ 17 w 112"/>
                  <a:gd name="T13" fmla="*/ 72 h 72"/>
                  <a:gd name="T14" fmla="*/ 0 w 112"/>
                  <a:gd name="T15" fmla="*/ 53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72"/>
                  <a:gd name="T26" fmla="*/ 112 w 112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72">
                    <a:moveTo>
                      <a:pt x="0" y="53"/>
                    </a:moveTo>
                    <a:lnTo>
                      <a:pt x="46" y="30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12" y="3"/>
                    </a:lnTo>
                    <a:lnTo>
                      <a:pt x="68" y="40"/>
                    </a:lnTo>
                    <a:lnTo>
                      <a:pt x="13" y="72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7535535" y="3517900"/>
                <a:ext cx="63629" cy="109538"/>
              </a:xfrm>
              <a:custGeom>
                <a:avLst/>
                <a:gdLst>
                  <a:gd name="T0" fmla="*/ 0 w 31"/>
                  <a:gd name="T1" fmla="*/ 5 h 57"/>
                  <a:gd name="T2" fmla="*/ 45 w 31"/>
                  <a:gd name="T3" fmla="*/ 0 h 57"/>
                  <a:gd name="T4" fmla="*/ 20 w 31"/>
                  <a:gd name="T5" fmla="*/ 57 h 57"/>
                  <a:gd name="T6" fmla="*/ 2 w 31"/>
                  <a:gd name="T7" fmla="*/ 55 h 57"/>
                  <a:gd name="T8" fmla="*/ 0 w 31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7"/>
                  <a:gd name="T17" fmla="*/ 31 w 3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7">
                    <a:moveTo>
                      <a:pt x="0" y="5"/>
                    </a:moveTo>
                    <a:lnTo>
                      <a:pt x="31" y="0"/>
                    </a:lnTo>
                    <a:lnTo>
                      <a:pt x="14" y="57"/>
                    </a:lnTo>
                    <a:lnTo>
                      <a:pt x="2" y="5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b="0" kern="0" dirty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870598" y="3123348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8628" y="3736988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7378" y="2923339"/>
              <a:ext cx="3449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5486" y="2082741"/>
              <a:ext cx="3433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071" y="1585060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6838" y="1786447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8628" y="2254201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2256" y="2514276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5083" y="3076498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UT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9226" y="3183484"/>
              <a:ext cx="338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6573" y="3815597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57535" y="3638079"/>
              <a:ext cx="3417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99935" y="4279909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TX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7419" y="316462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KS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7724" y="2764469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674" y="1898195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21371" y="227018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SD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02327" y="1806516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11421" y="3151206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8141" y="2655945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39250" y="3699610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92388" y="434731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LA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6698" y="40174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90071" y="4039533"/>
              <a:ext cx="357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23206" y="3907572"/>
              <a:ext cx="3433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GA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485" y="453857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FL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81361" y="3658237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SC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71116" y="3190230"/>
              <a:ext cx="322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KY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65515" y="3494823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TN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5854" y="3361154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62266" y="3053377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VA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67699" y="296946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7433" y="2902926"/>
              <a:ext cx="2728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IL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91659" y="2853216"/>
              <a:ext cx="3032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IN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0989" y="2761306"/>
              <a:ext cx="351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OH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0690" y="2555819"/>
              <a:ext cx="3305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PA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49518" y="1556021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92754" y="2166364"/>
              <a:ext cx="336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00414" y="2603892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NJ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82686" y="2777558"/>
              <a:ext cx="380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18123" y="3004389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0494" y="1837160"/>
              <a:ext cx="3241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VT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24465" y="1903890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NH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0750" y="2105142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81933" y="245994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CT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00384" y="2267622"/>
              <a:ext cx="2904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RI</a:t>
              </a:r>
            </a:p>
          </p:txBody>
        </p:sp>
        <p:cxnSp>
          <p:nvCxnSpPr>
            <p:cNvPr id="50" name="Straight Connector 49"/>
            <p:cNvCxnSpPr>
              <a:stCxn id="143" idx="4"/>
            </p:cNvCxnSpPr>
            <p:nvPr/>
          </p:nvCxnSpPr>
          <p:spPr>
            <a:xfrm>
              <a:off x="7257756" y="2422380"/>
              <a:ext cx="266709" cy="1547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>
              <a:endCxn id="46" idx="1"/>
            </p:cNvCxnSpPr>
            <p:nvPr/>
          </p:nvCxnSpPr>
          <p:spPr>
            <a:xfrm flipV="1">
              <a:off x="7270465" y="2027001"/>
              <a:ext cx="254000" cy="4673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>
              <a:endCxn id="43" idx="1"/>
            </p:cNvCxnSpPr>
            <p:nvPr/>
          </p:nvCxnSpPr>
          <p:spPr>
            <a:xfrm>
              <a:off x="7077121" y="2898172"/>
              <a:ext cx="205565" cy="249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endCxn id="49" idx="1"/>
            </p:cNvCxnSpPr>
            <p:nvPr/>
          </p:nvCxnSpPr>
          <p:spPr>
            <a:xfrm>
              <a:off x="7391643" y="2373005"/>
              <a:ext cx="208741" cy="1772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>
              <a:stCxn id="104" idx="10"/>
            </p:cNvCxnSpPr>
            <p:nvPr/>
          </p:nvCxnSpPr>
          <p:spPr>
            <a:xfrm>
              <a:off x="7136798" y="3020098"/>
              <a:ext cx="251627" cy="10740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7150622" y="2684900"/>
              <a:ext cx="208741" cy="1772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3543528" y="5350044"/>
              <a:ext cx="1096192" cy="408405"/>
              <a:chOff x="2217965" y="5874544"/>
              <a:chExt cx="1375341" cy="795337"/>
            </a:xfrm>
            <a:solidFill>
              <a:sysClr val="window" lastClr="FFFFFF">
                <a:lumMod val="75000"/>
              </a:sysClr>
            </a:solidFill>
          </p:grpSpPr>
          <p:sp>
            <p:nvSpPr>
              <p:cNvPr id="85" name="Freeform 84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 rot="-2195245">
              <a:off x="1877674" y="5012051"/>
              <a:ext cx="941755" cy="907947"/>
              <a:chOff x="107279" y="4881536"/>
              <a:chExt cx="1459283" cy="1669004"/>
            </a:xfrm>
            <a:solidFill>
              <a:sysClr val="window" lastClr="FFFFFF">
                <a:lumMod val="75000"/>
              </a:sysClr>
            </a:solidFill>
          </p:grpSpPr>
          <p:grpSp>
            <p:nvGrpSpPr>
              <p:cNvPr id="71" name="Group 70"/>
              <p:cNvGrpSpPr>
                <a:grpSpLocks/>
              </p:cNvGrpSpPr>
              <p:nvPr/>
            </p:nvGrpSpPr>
            <p:grpSpPr bwMode="auto">
              <a:xfrm>
                <a:off x="107279" y="4881536"/>
                <a:ext cx="1459283" cy="1669004"/>
                <a:chOff x="107279" y="4881536"/>
                <a:chExt cx="1459283" cy="1669004"/>
              </a:xfrm>
              <a:grpFill/>
            </p:grpSpPr>
            <p:grpSp>
              <p:nvGrpSpPr>
                <p:cNvPr id="73" name="Group 72"/>
                <p:cNvGrpSpPr>
                  <a:grpSpLocks/>
                </p:cNvGrpSpPr>
                <p:nvPr/>
              </p:nvGrpSpPr>
              <p:grpSpPr bwMode="auto">
                <a:xfrm>
                  <a:off x="107279" y="4881536"/>
                  <a:ext cx="1459283" cy="1669004"/>
                  <a:chOff x="107279" y="4881536"/>
                  <a:chExt cx="1459283" cy="1669004"/>
                </a:xfrm>
                <a:grpFill/>
              </p:grpSpPr>
              <p:grpSp>
                <p:nvGrpSpPr>
                  <p:cNvPr id="7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07279" y="4881536"/>
                    <a:ext cx="1459283" cy="1669004"/>
                    <a:chOff x="107279" y="4881536"/>
                    <a:chExt cx="1459283" cy="1669004"/>
                  </a:xfrm>
                  <a:grpFill/>
                </p:grpSpPr>
                <p:grpSp>
                  <p:nvGrpSpPr>
                    <p:cNvPr id="7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279" y="4881536"/>
                      <a:ext cx="1459283" cy="1289672"/>
                      <a:chOff x="107279" y="4881536"/>
                      <a:chExt cx="1459283" cy="1289672"/>
                    </a:xfrm>
                    <a:grpFill/>
                  </p:grpSpPr>
                  <p:grpSp>
                    <p:nvGrpSpPr>
                      <p:cNvPr id="79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7279" y="4881536"/>
                        <a:ext cx="1459283" cy="1289672"/>
                        <a:chOff x="107279" y="4881536"/>
                        <a:chExt cx="1459283" cy="1289672"/>
                      </a:xfrm>
                      <a:grpFill/>
                    </p:grpSpPr>
                    <p:grpSp>
                      <p:nvGrpSpPr>
                        <p:cNvPr id="81" name="Group 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279" y="4881536"/>
                          <a:ext cx="1459283" cy="1289672"/>
                          <a:chOff x="107279" y="4881536"/>
                          <a:chExt cx="1459283" cy="1289672"/>
                        </a:xfrm>
                        <a:grpFill/>
                      </p:grpSpPr>
                      <p:sp>
                        <p:nvSpPr>
                          <p:cNvPr id="83" name="Freeform 82"/>
                          <p:cNvSpPr/>
                          <p:nvPr/>
                        </p:nvSpPr>
                        <p:spPr>
                          <a:xfrm>
                            <a:off x="107279" y="4881536"/>
                            <a:ext cx="1459283" cy="1289672"/>
                          </a:xfrm>
                          <a:custGeom>
                            <a:avLst/>
                            <a:gdLst>
                              <a:gd name="connsiteX0" fmla="*/ 0 w 1459282"/>
                              <a:gd name="connsiteY0" fmla="*/ 657617 h 1290181"/>
                              <a:gd name="connsiteX1" fmla="*/ 28184 w 1459282"/>
                              <a:gd name="connsiteY1" fmla="*/ 713984 h 1290181"/>
                              <a:gd name="connsiteX2" fmla="*/ 68893 w 1459282"/>
                              <a:gd name="connsiteY2" fmla="*/ 742167 h 1290181"/>
                              <a:gd name="connsiteX3" fmla="*/ 97077 w 1459282"/>
                              <a:gd name="connsiteY3" fmla="*/ 754693 h 1290181"/>
                              <a:gd name="connsiteX4" fmla="*/ 140918 w 1459282"/>
                              <a:gd name="connsiteY4" fmla="*/ 786008 h 1290181"/>
                              <a:gd name="connsiteX5" fmla="*/ 140918 w 1459282"/>
                              <a:gd name="connsiteY5" fmla="*/ 786008 h 1290181"/>
                              <a:gd name="connsiteX6" fmla="*/ 228600 w 1459282"/>
                              <a:gd name="connsiteY6" fmla="*/ 832981 h 1290181"/>
                              <a:gd name="connsiteX7" fmla="*/ 237995 w 1459282"/>
                              <a:gd name="connsiteY7" fmla="*/ 820455 h 1290181"/>
                              <a:gd name="connsiteX8" fmla="*/ 263047 w 1459282"/>
                              <a:gd name="connsiteY8" fmla="*/ 829849 h 1290181"/>
                              <a:gd name="connsiteX9" fmla="*/ 278704 w 1459282"/>
                              <a:gd name="connsiteY9" fmla="*/ 817323 h 1290181"/>
                              <a:gd name="connsiteX10" fmla="*/ 316282 w 1459282"/>
                              <a:gd name="connsiteY10" fmla="*/ 832981 h 1290181"/>
                              <a:gd name="connsiteX11" fmla="*/ 347597 w 1459282"/>
                              <a:gd name="connsiteY11" fmla="*/ 814192 h 1290181"/>
                              <a:gd name="connsiteX12" fmla="*/ 388307 w 1459282"/>
                              <a:gd name="connsiteY12" fmla="*/ 832981 h 1290181"/>
                              <a:gd name="connsiteX13" fmla="*/ 429017 w 1459282"/>
                              <a:gd name="connsiteY13" fmla="*/ 820455 h 1290181"/>
                              <a:gd name="connsiteX14" fmla="*/ 457200 w 1459282"/>
                              <a:gd name="connsiteY14" fmla="*/ 845507 h 1290181"/>
                              <a:gd name="connsiteX15" fmla="*/ 485384 w 1459282"/>
                              <a:gd name="connsiteY15" fmla="*/ 820455 h 1290181"/>
                              <a:gd name="connsiteX16" fmla="*/ 516699 w 1459282"/>
                              <a:gd name="connsiteY16" fmla="*/ 826718 h 1290181"/>
                              <a:gd name="connsiteX17" fmla="*/ 526093 w 1459282"/>
                              <a:gd name="connsiteY17" fmla="*/ 807929 h 1290181"/>
                              <a:gd name="connsiteX18" fmla="*/ 513567 w 1459282"/>
                              <a:gd name="connsiteY18" fmla="*/ 786008 h 1290181"/>
                              <a:gd name="connsiteX19" fmla="*/ 554277 w 1459282"/>
                              <a:gd name="connsiteY19" fmla="*/ 773482 h 1290181"/>
                              <a:gd name="connsiteX20" fmla="*/ 579329 w 1459282"/>
                              <a:gd name="connsiteY20" fmla="*/ 773482 h 1290181"/>
                              <a:gd name="connsiteX21" fmla="*/ 610644 w 1459282"/>
                              <a:gd name="connsiteY21" fmla="*/ 773482 h 1290181"/>
                              <a:gd name="connsiteX22" fmla="*/ 610644 w 1459282"/>
                              <a:gd name="connsiteY22" fmla="*/ 751562 h 1290181"/>
                              <a:gd name="connsiteX23" fmla="*/ 641959 w 1459282"/>
                              <a:gd name="connsiteY23" fmla="*/ 776614 h 1290181"/>
                              <a:gd name="connsiteX24" fmla="*/ 654485 w 1459282"/>
                              <a:gd name="connsiteY24" fmla="*/ 751562 h 1290181"/>
                              <a:gd name="connsiteX25" fmla="*/ 682669 w 1459282"/>
                              <a:gd name="connsiteY25" fmla="*/ 757825 h 1290181"/>
                              <a:gd name="connsiteX26" fmla="*/ 701458 w 1459282"/>
                              <a:gd name="connsiteY26" fmla="*/ 751562 h 1290181"/>
                              <a:gd name="connsiteX27" fmla="*/ 735904 w 1459282"/>
                              <a:gd name="connsiteY27" fmla="*/ 751562 h 1290181"/>
                              <a:gd name="connsiteX28" fmla="*/ 760956 w 1459282"/>
                              <a:gd name="connsiteY28" fmla="*/ 773482 h 1290181"/>
                              <a:gd name="connsiteX29" fmla="*/ 786008 w 1459282"/>
                              <a:gd name="connsiteY29" fmla="*/ 779745 h 1290181"/>
                              <a:gd name="connsiteX30" fmla="*/ 754693 w 1459282"/>
                              <a:gd name="connsiteY30" fmla="*/ 792271 h 1290181"/>
                              <a:gd name="connsiteX31" fmla="*/ 757825 w 1459282"/>
                              <a:gd name="connsiteY31" fmla="*/ 817323 h 1290181"/>
                              <a:gd name="connsiteX32" fmla="*/ 739036 w 1459282"/>
                              <a:gd name="connsiteY32" fmla="*/ 804797 h 1290181"/>
                              <a:gd name="connsiteX33" fmla="*/ 720247 w 1459282"/>
                              <a:gd name="connsiteY33" fmla="*/ 779745 h 1290181"/>
                              <a:gd name="connsiteX34" fmla="*/ 660748 w 1459282"/>
                              <a:gd name="connsiteY34" fmla="*/ 801666 h 1290181"/>
                              <a:gd name="connsiteX35" fmla="*/ 613776 w 1459282"/>
                              <a:gd name="connsiteY35" fmla="*/ 817323 h 1290181"/>
                              <a:gd name="connsiteX36" fmla="*/ 641959 w 1459282"/>
                              <a:gd name="connsiteY36" fmla="*/ 842376 h 1290181"/>
                              <a:gd name="connsiteX37" fmla="*/ 623170 w 1459282"/>
                              <a:gd name="connsiteY37" fmla="*/ 851770 h 1290181"/>
                              <a:gd name="connsiteX38" fmla="*/ 598118 w 1459282"/>
                              <a:gd name="connsiteY38" fmla="*/ 842376 h 1290181"/>
                              <a:gd name="connsiteX39" fmla="*/ 620039 w 1459282"/>
                              <a:gd name="connsiteY39" fmla="*/ 870559 h 1290181"/>
                              <a:gd name="connsiteX40" fmla="*/ 657617 w 1459282"/>
                              <a:gd name="connsiteY40" fmla="*/ 870559 h 1290181"/>
                              <a:gd name="connsiteX41" fmla="*/ 698326 w 1459282"/>
                              <a:gd name="connsiteY41" fmla="*/ 879954 h 1290181"/>
                              <a:gd name="connsiteX42" fmla="*/ 735904 w 1459282"/>
                              <a:gd name="connsiteY42" fmla="*/ 883085 h 1290181"/>
                              <a:gd name="connsiteX43" fmla="*/ 754693 w 1459282"/>
                              <a:gd name="connsiteY43" fmla="*/ 892480 h 1290181"/>
                              <a:gd name="connsiteX44" fmla="*/ 754693 w 1459282"/>
                              <a:gd name="connsiteY44" fmla="*/ 892480 h 1290181"/>
                              <a:gd name="connsiteX45" fmla="*/ 779745 w 1459282"/>
                              <a:gd name="connsiteY45" fmla="*/ 864296 h 1290181"/>
                              <a:gd name="connsiteX46" fmla="*/ 789140 w 1459282"/>
                              <a:gd name="connsiteY46" fmla="*/ 832981 h 1290181"/>
                              <a:gd name="connsiteX47" fmla="*/ 804797 w 1459282"/>
                              <a:gd name="connsiteY47" fmla="*/ 829849 h 1290181"/>
                              <a:gd name="connsiteX48" fmla="*/ 814192 w 1459282"/>
                              <a:gd name="connsiteY48" fmla="*/ 851770 h 1290181"/>
                              <a:gd name="connsiteX49" fmla="*/ 851770 w 1459282"/>
                              <a:gd name="connsiteY49" fmla="*/ 867428 h 1290181"/>
                              <a:gd name="connsiteX50" fmla="*/ 845507 w 1459282"/>
                              <a:gd name="connsiteY50" fmla="*/ 886217 h 1290181"/>
                              <a:gd name="connsiteX51" fmla="*/ 845507 w 1459282"/>
                              <a:gd name="connsiteY51" fmla="*/ 920663 h 1290181"/>
                              <a:gd name="connsiteX52" fmla="*/ 851770 w 1459282"/>
                              <a:gd name="connsiteY52" fmla="*/ 936321 h 1290181"/>
                              <a:gd name="connsiteX53" fmla="*/ 889348 w 1459282"/>
                              <a:gd name="connsiteY53" fmla="*/ 939452 h 1290181"/>
                              <a:gd name="connsiteX54" fmla="*/ 883085 w 1459282"/>
                              <a:gd name="connsiteY54" fmla="*/ 961373 h 1290181"/>
                              <a:gd name="connsiteX55" fmla="*/ 883085 w 1459282"/>
                              <a:gd name="connsiteY55" fmla="*/ 995819 h 1290181"/>
                              <a:gd name="connsiteX56" fmla="*/ 901874 w 1459282"/>
                              <a:gd name="connsiteY56" fmla="*/ 1011477 h 1290181"/>
                              <a:gd name="connsiteX57" fmla="*/ 945715 w 1459282"/>
                              <a:gd name="connsiteY57" fmla="*/ 1017740 h 1290181"/>
                              <a:gd name="connsiteX58" fmla="*/ 955110 w 1459282"/>
                              <a:gd name="connsiteY58" fmla="*/ 1058449 h 1290181"/>
                              <a:gd name="connsiteX59" fmla="*/ 983293 w 1459282"/>
                              <a:gd name="connsiteY59" fmla="*/ 1061581 h 1290181"/>
                              <a:gd name="connsiteX60" fmla="*/ 977030 w 1459282"/>
                              <a:gd name="connsiteY60" fmla="*/ 1086633 h 1290181"/>
                              <a:gd name="connsiteX61" fmla="*/ 998951 w 1459282"/>
                              <a:gd name="connsiteY61" fmla="*/ 1102291 h 1290181"/>
                              <a:gd name="connsiteX62" fmla="*/ 1036529 w 1459282"/>
                              <a:gd name="connsiteY62" fmla="*/ 1105422 h 1290181"/>
                              <a:gd name="connsiteX63" fmla="*/ 1052187 w 1459282"/>
                              <a:gd name="connsiteY63" fmla="*/ 1117948 h 1290181"/>
                              <a:gd name="connsiteX64" fmla="*/ 1033397 w 1459282"/>
                              <a:gd name="connsiteY64" fmla="*/ 1130474 h 1290181"/>
                              <a:gd name="connsiteX65" fmla="*/ 1033397 w 1459282"/>
                              <a:gd name="connsiteY65" fmla="*/ 1130474 h 1290181"/>
                              <a:gd name="connsiteX66" fmla="*/ 1017740 w 1459282"/>
                              <a:gd name="connsiteY66" fmla="*/ 1152395 h 1290181"/>
                              <a:gd name="connsiteX67" fmla="*/ 1042792 w 1459282"/>
                              <a:gd name="connsiteY67" fmla="*/ 1168052 h 1290181"/>
                              <a:gd name="connsiteX68" fmla="*/ 1049055 w 1459282"/>
                              <a:gd name="connsiteY68" fmla="*/ 1189973 h 1290181"/>
                              <a:gd name="connsiteX69" fmla="*/ 1039661 w 1459282"/>
                              <a:gd name="connsiteY69" fmla="*/ 1205630 h 1290181"/>
                              <a:gd name="connsiteX70" fmla="*/ 1052187 w 1459282"/>
                              <a:gd name="connsiteY70" fmla="*/ 1230682 h 1290181"/>
                              <a:gd name="connsiteX71" fmla="*/ 1061581 w 1459282"/>
                              <a:gd name="connsiteY71" fmla="*/ 1268260 h 1290181"/>
                              <a:gd name="connsiteX72" fmla="*/ 1105422 w 1459282"/>
                              <a:gd name="connsiteY72" fmla="*/ 1290181 h 1290181"/>
                              <a:gd name="connsiteX73" fmla="*/ 1096028 w 1459282"/>
                              <a:gd name="connsiteY73" fmla="*/ 1265129 h 1290181"/>
                              <a:gd name="connsiteX74" fmla="*/ 1086633 w 1459282"/>
                              <a:gd name="connsiteY74" fmla="*/ 1224419 h 1290181"/>
                              <a:gd name="connsiteX75" fmla="*/ 1074107 w 1459282"/>
                              <a:gd name="connsiteY75" fmla="*/ 1193104 h 1290181"/>
                              <a:gd name="connsiteX76" fmla="*/ 1070976 w 1459282"/>
                              <a:gd name="connsiteY76" fmla="*/ 1161789 h 1290181"/>
                              <a:gd name="connsiteX77" fmla="*/ 1058450 w 1459282"/>
                              <a:gd name="connsiteY77" fmla="*/ 1130474 h 1290181"/>
                              <a:gd name="connsiteX78" fmla="*/ 1067844 w 1459282"/>
                              <a:gd name="connsiteY78" fmla="*/ 1099159 h 1290181"/>
                              <a:gd name="connsiteX79" fmla="*/ 1058450 w 1459282"/>
                              <a:gd name="connsiteY79" fmla="*/ 1074107 h 1290181"/>
                              <a:gd name="connsiteX80" fmla="*/ 1039661 w 1459282"/>
                              <a:gd name="connsiteY80" fmla="*/ 1083502 h 1290181"/>
                              <a:gd name="connsiteX81" fmla="*/ 1020871 w 1459282"/>
                              <a:gd name="connsiteY81" fmla="*/ 1067844 h 1290181"/>
                              <a:gd name="connsiteX82" fmla="*/ 1005214 w 1459282"/>
                              <a:gd name="connsiteY82" fmla="*/ 1049055 h 1290181"/>
                              <a:gd name="connsiteX83" fmla="*/ 1459282 w 1459282"/>
                              <a:gd name="connsiteY83" fmla="*/ 432148 h 1290181"/>
                              <a:gd name="connsiteX84" fmla="*/ 1434230 w 1459282"/>
                              <a:gd name="connsiteY84" fmla="*/ 378913 h 1290181"/>
                              <a:gd name="connsiteX85" fmla="*/ 1412310 w 1459282"/>
                              <a:gd name="connsiteY85" fmla="*/ 344466 h 1290181"/>
                              <a:gd name="connsiteX86" fmla="*/ 1390389 w 1459282"/>
                              <a:gd name="connsiteY86" fmla="*/ 341334 h 1290181"/>
                              <a:gd name="connsiteX87" fmla="*/ 1346548 w 1459282"/>
                              <a:gd name="connsiteY87" fmla="*/ 303756 h 1290181"/>
                              <a:gd name="connsiteX88" fmla="*/ 1327759 w 1459282"/>
                              <a:gd name="connsiteY88" fmla="*/ 275573 h 1290181"/>
                              <a:gd name="connsiteX89" fmla="*/ 1324628 w 1459282"/>
                              <a:gd name="connsiteY89" fmla="*/ 231732 h 1290181"/>
                              <a:gd name="connsiteX90" fmla="*/ 1287050 w 1459282"/>
                              <a:gd name="connsiteY90" fmla="*/ 222337 h 1290181"/>
                              <a:gd name="connsiteX91" fmla="*/ 1287050 w 1459282"/>
                              <a:gd name="connsiteY91" fmla="*/ 222337 h 1290181"/>
                              <a:gd name="connsiteX92" fmla="*/ 1261997 w 1459282"/>
                              <a:gd name="connsiteY92" fmla="*/ 209811 h 1290181"/>
                              <a:gd name="connsiteX93" fmla="*/ 1268261 w 1459282"/>
                              <a:gd name="connsiteY93" fmla="*/ 191022 h 1290181"/>
                              <a:gd name="connsiteX94" fmla="*/ 1265129 w 1459282"/>
                              <a:gd name="connsiteY94" fmla="*/ 159707 h 1290181"/>
                              <a:gd name="connsiteX95" fmla="*/ 1240077 w 1459282"/>
                              <a:gd name="connsiteY95" fmla="*/ 137786 h 1290181"/>
                              <a:gd name="connsiteX96" fmla="*/ 1230682 w 1459282"/>
                              <a:gd name="connsiteY96" fmla="*/ 144049 h 1290181"/>
                              <a:gd name="connsiteX97" fmla="*/ 1218156 w 1459282"/>
                              <a:gd name="connsiteY97" fmla="*/ 137786 h 1290181"/>
                              <a:gd name="connsiteX98" fmla="*/ 1233814 w 1459282"/>
                              <a:gd name="connsiteY98" fmla="*/ 112734 h 1290181"/>
                              <a:gd name="connsiteX99" fmla="*/ 1218156 w 1459282"/>
                              <a:gd name="connsiteY99" fmla="*/ 106471 h 1290181"/>
                              <a:gd name="connsiteX100" fmla="*/ 1205630 w 1459282"/>
                              <a:gd name="connsiteY100" fmla="*/ 125260 h 1290181"/>
                              <a:gd name="connsiteX101" fmla="*/ 1193104 w 1459282"/>
                              <a:gd name="connsiteY101" fmla="*/ 112734 h 1290181"/>
                              <a:gd name="connsiteX102" fmla="*/ 1205630 w 1459282"/>
                              <a:gd name="connsiteY102" fmla="*/ 90814 h 1290181"/>
                              <a:gd name="connsiteX103" fmla="*/ 1221288 w 1459282"/>
                              <a:gd name="connsiteY103" fmla="*/ 87682 h 1290181"/>
                              <a:gd name="connsiteX104" fmla="*/ 1221288 w 1459282"/>
                              <a:gd name="connsiteY104" fmla="*/ 72025 h 1290181"/>
                              <a:gd name="connsiteX105" fmla="*/ 1199367 w 1459282"/>
                              <a:gd name="connsiteY105" fmla="*/ 68893 h 1290181"/>
                              <a:gd name="connsiteX106" fmla="*/ 1177447 w 1459282"/>
                              <a:gd name="connsiteY106" fmla="*/ 78288 h 1290181"/>
                              <a:gd name="connsiteX107" fmla="*/ 1146132 w 1459282"/>
                              <a:gd name="connsiteY107" fmla="*/ 56367 h 1290181"/>
                              <a:gd name="connsiteX108" fmla="*/ 1143000 w 1459282"/>
                              <a:gd name="connsiteY108" fmla="*/ 40710 h 1290181"/>
                              <a:gd name="connsiteX109" fmla="*/ 1117948 w 1459282"/>
                              <a:gd name="connsiteY109" fmla="*/ 40710 h 1290181"/>
                              <a:gd name="connsiteX110" fmla="*/ 1102291 w 1459282"/>
                              <a:gd name="connsiteY110" fmla="*/ 56367 h 1290181"/>
                              <a:gd name="connsiteX111" fmla="*/ 1092896 w 1459282"/>
                              <a:gd name="connsiteY111" fmla="*/ 59499 h 1290181"/>
                              <a:gd name="connsiteX112" fmla="*/ 1083502 w 1459282"/>
                              <a:gd name="connsiteY112" fmla="*/ 37578 h 1290181"/>
                              <a:gd name="connsiteX113" fmla="*/ 1070976 w 1459282"/>
                              <a:gd name="connsiteY113" fmla="*/ 25052 h 1290181"/>
                              <a:gd name="connsiteX114" fmla="*/ 1030266 w 1459282"/>
                              <a:gd name="connsiteY114" fmla="*/ 15658 h 1290181"/>
                              <a:gd name="connsiteX115" fmla="*/ 977030 w 1459282"/>
                              <a:gd name="connsiteY115" fmla="*/ 15658 h 1290181"/>
                              <a:gd name="connsiteX116" fmla="*/ 942584 w 1459282"/>
                              <a:gd name="connsiteY116" fmla="*/ 37578 h 1290181"/>
                              <a:gd name="connsiteX117" fmla="*/ 920663 w 1459282"/>
                              <a:gd name="connsiteY117" fmla="*/ 25052 h 1290181"/>
                              <a:gd name="connsiteX118" fmla="*/ 889348 w 1459282"/>
                              <a:gd name="connsiteY118" fmla="*/ 6263 h 1290181"/>
                              <a:gd name="connsiteX119" fmla="*/ 858033 w 1459282"/>
                              <a:gd name="connsiteY119" fmla="*/ 0 h 1290181"/>
                              <a:gd name="connsiteX120" fmla="*/ 820455 w 1459282"/>
                              <a:gd name="connsiteY120" fmla="*/ 9395 h 1290181"/>
                              <a:gd name="connsiteX121" fmla="*/ 814192 w 1459282"/>
                              <a:gd name="connsiteY121" fmla="*/ 81419 h 1290181"/>
                              <a:gd name="connsiteX122" fmla="*/ 811061 w 1459282"/>
                              <a:gd name="connsiteY122" fmla="*/ 106471 h 1290181"/>
                              <a:gd name="connsiteX123" fmla="*/ 786008 w 1459282"/>
                              <a:gd name="connsiteY123" fmla="*/ 118997 h 1290181"/>
                              <a:gd name="connsiteX124" fmla="*/ 792271 w 1459282"/>
                              <a:gd name="connsiteY124" fmla="*/ 150313 h 1290181"/>
                              <a:gd name="connsiteX125" fmla="*/ 817324 w 1459282"/>
                              <a:gd name="connsiteY125" fmla="*/ 181628 h 1290181"/>
                              <a:gd name="connsiteX126" fmla="*/ 804797 w 1459282"/>
                              <a:gd name="connsiteY126" fmla="*/ 178496 h 1290181"/>
                              <a:gd name="connsiteX127" fmla="*/ 804797 w 1459282"/>
                              <a:gd name="connsiteY127" fmla="*/ 197285 h 1290181"/>
                              <a:gd name="connsiteX128" fmla="*/ 826718 w 1459282"/>
                              <a:gd name="connsiteY128" fmla="*/ 219206 h 1290181"/>
                              <a:gd name="connsiteX129" fmla="*/ 836113 w 1459282"/>
                              <a:gd name="connsiteY129" fmla="*/ 237995 h 1290181"/>
                              <a:gd name="connsiteX130" fmla="*/ 829850 w 1459282"/>
                              <a:gd name="connsiteY130" fmla="*/ 250521 h 1290181"/>
                              <a:gd name="connsiteX131" fmla="*/ 795403 w 1459282"/>
                              <a:gd name="connsiteY131" fmla="*/ 228600 h 1290181"/>
                              <a:gd name="connsiteX132" fmla="*/ 779745 w 1459282"/>
                              <a:gd name="connsiteY132" fmla="*/ 216074 h 1290181"/>
                              <a:gd name="connsiteX133" fmla="*/ 757825 w 1459282"/>
                              <a:gd name="connsiteY133" fmla="*/ 219206 h 1290181"/>
                              <a:gd name="connsiteX134" fmla="*/ 748430 w 1459282"/>
                              <a:gd name="connsiteY134" fmla="*/ 200417 h 1290181"/>
                              <a:gd name="connsiteX135" fmla="*/ 723378 w 1459282"/>
                              <a:gd name="connsiteY135" fmla="*/ 165970 h 1290181"/>
                              <a:gd name="connsiteX136" fmla="*/ 723378 w 1459282"/>
                              <a:gd name="connsiteY136" fmla="*/ 147181 h 1290181"/>
                              <a:gd name="connsiteX137" fmla="*/ 742167 w 1459282"/>
                              <a:gd name="connsiteY137" fmla="*/ 134655 h 1290181"/>
                              <a:gd name="connsiteX138" fmla="*/ 698326 w 1459282"/>
                              <a:gd name="connsiteY138" fmla="*/ 97077 h 1290181"/>
                              <a:gd name="connsiteX139" fmla="*/ 682669 w 1459282"/>
                              <a:gd name="connsiteY139" fmla="*/ 112734 h 1290181"/>
                              <a:gd name="connsiteX140" fmla="*/ 604381 w 1459282"/>
                              <a:gd name="connsiteY140" fmla="*/ 68893 h 1290181"/>
                              <a:gd name="connsiteX141" fmla="*/ 594987 w 1459282"/>
                              <a:gd name="connsiteY141" fmla="*/ 90814 h 1290181"/>
                              <a:gd name="connsiteX142" fmla="*/ 604381 w 1459282"/>
                              <a:gd name="connsiteY142" fmla="*/ 125260 h 1290181"/>
                              <a:gd name="connsiteX143" fmla="*/ 604381 w 1459282"/>
                              <a:gd name="connsiteY143" fmla="*/ 144049 h 1290181"/>
                              <a:gd name="connsiteX144" fmla="*/ 582461 w 1459282"/>
                              <a:gd name="connsiteY144" fmla="*/ 115866 h 1290181"/>
                              <a:gd name="connsiteX145" fmla="*/ 560540 w 1459282"/>
                              <a:gd name="connsiteY145" fmla="*/ 165970 h 1290181"/>
                              <a:gd name="connsiteX146" fmla="*/ 579329 w 1459282"/>
                              <a:gd name="connsiteY146" fmla="*/ 209811 h 1290181"/>
                              <a:gd name="connsiteX147" fmla="*/ 604381 w 1459282"/>
                              <a:gd name="connsiteY147" fmla="*/ 219206 h 1290181"/>
                              <a:gd name="connsiteX148" fmla="*/ 616907 w 1459282"/>
                              <a:gd name="connsiteY148" fmla="*/ 241126 h 1290181"/>
                              <a:gd name="connsiteX149" fmla="*/ 626302 w 1459282"/>
                              <a:gd name="connsiteY149" fmla="*/ 275573 h 1290181"/>
                              <a:gd name="connsiteX150" fmla="*/ 641959 w 1459282"/>
                              <a:gd name="connsiteY150" fmla="*/ 256784 h 1290181"/>
                              <a:gd name="connsiteX151" fmla="*/ 660748 w 1459282"/>
                              <a:gd name="connsiteY151" fmla="*/ 275573 h 1290181"/>
                              <a:gd name="connsiteX152" fmla="*/ 679537 w 1459282"/>
                              <a:gd name="connsiteY152" fmla="*/ 278704 h 1290181"/>
                              <a:gd name="connsiteX153" fmla="*/ 679537 w 1459282"/>
                              <a:gd name="connsiteY153" fmla="*/ 278704 h 1290181"/>
                              <a:gd name="connsiteX154" fmla="*/ 670143 w 1459282"/>
                              <a:gd name="connsiteY154" fmla="*/ 303756 h 1290181"/>
                              <a:gd name="connsiteX155" fmla="*/ 654485 w 1459282"/>
                              <a:gd name="connsiteY155" fmla="*/ 300625 h 1290181"/>
                              <a:gd name="connsiteX156" fmla="*/ 645091 w 1459282"/>
                              <a:gd name="connsiteY156" fmla="*/ 319414 h 1290181"/>
                              <a:gd name="connsiteX157" fmla="*/ 629433 w 1459282"/>
                              <a:gd name="connsiteY157" fmla="*/ 335071 h 1290181"/>
                              <a:gd name="connsiteX158" fmla="*/ 629433 w 1459282"/>
                              <a:gd name="connsiteY158" fmla="*/ 335071 h 1290181"/>
                              <a:gd name="connsiteX159" fmla="*/ 579329 w 1459282"/>
                              <a:gd name="connsiteY159" fmla="*/ 344466 h 1290181"/>
                              <a:gd name="connsiteX160" fmla="*/ 566803 w 1459282"/>
                              <a:gd name="connsiteY160" fmla="*/ 335071 h 1290181"/>
                              <a:gd name="connsiteX161" fmla="*/ 566803 w 1459282"/>
                              <a:gd name="connsiteY161" fmla="*/ 335071 h 1290181"/>
                              <a:gd name="connsiteX162" fmla="*/ 551145 w 1459282"/>
                              <a:gd name="connsiteY162" fmla="*/ 316282 h 1290181"/>
                              <a:gd name="connsiteX163" fmla="*/ 532356 w 1459282"/>
                              <a:gd name="connsiteY163" fmla="*/ 322545 h 1290181"/>
                              <a:gd name="connsiteX164" fmla="*/ 497910 w 1459282"/>
                              <a:gd name="connsiteY164" fmla="*/ 300625 h 1290181"/>
                              <a:gd name="connsiteX165" fmla="*/ 510436 w 1459282"/>
                              <a:gd name="connsiteY165" fmla="*/ 288099 h 1290181"/>
                              <a:gd name="connsiteX166" fmla="*/ 491647 w 1459282"/>
                              <a:gd name="connsiteY166" fmla="*/ 272441 h 1290181"/>
                              <a:gd name="connsiteX167" fmla="*/ 466595 w 1459282"/>
                              <a:gd name="connsiteY167" fmla="*/ 278704 h 1290181"/>
                              <a:gd name="connsiteX168" fmla="*/ 444674 w 1459282"/>
                              <a:gd name="connsiteY168" fmla="*/ 291230 h 1290181"/>
                              <a:gd name="connsiteX169" fmla="*/ 413359 w 1459282"/>
                              <a:gd name="connsiteY169" fmla="*/ 272441 h 1290181"/>
                              <a:gd name="connsiteX170" fmla="*/ 375781 w 1459282"/>
                              <a:gd name="connsiteY170" fmla="*/ 297493 h 1290181"/>
                              <a:gd name="connsiteX171" fmla="*/ 344466 w 1459282"/>
                              <a:gd name="connsiteY171" fmla="*/ 278704 h 1290181"/>
                              <a:gd name="connsiteX172" fmla="*/ 341334 w 1459282"/>
                              <a:gd name="connsiteY172" fmla="*/ 335071 h 1290181"/>
                              <a:gd name="connsiteX173" fmla="*/ 338203 w 1459282"/>
                              <a:gd name="connsiteY173" fmla="*/ 369518 h 1290181"/>
                              <a:gd name="connsiteX174" fmla="*/ 353861 w 1459282"/>
                              <a:gd name="connsiteY174" fmla="*/ 403965 h 1290181"/>
                              <a:gd name="connsiteX175" fmla="*/ 344466 w 1459282"/>
                              <a:gd name="connsiteY175" fmla="*/ 413359 h 1290181"/>
                              <a:gd name="connsiteX176" fmla="*/ 338203 w 1459282"/>
                              <a:gd name="connsiteY176" fmla="*/ 385176 h 1290181"/>
                              <a:gd name="connsiteX177" fmla="*/ 338203 w 1459282"/>
                              <a:gd name="connsiteY177" fmla="*/ 385176 h 1290181"/>
                              <a:gd name="connsiteX178" fmla="*/ 303756 w 1459282"/>
                              <a:gd name="connsiteY178" fmla="*/ 375781 h 1290181"/>
                              <a:gd name="connsiteX179" fmla="*/ 288099 w 1459282"/>
                              <a:gd name="connsiteY179" fmla="*/ 422754 h 1290181"/>
                              <a:gd name="connsiteX180" fmla="*/ 288099 w 1459282"/>
                              <a:gd name="connsiteY180" fmla="*/ 441543 h 1290181"/>
                              <a:gd name="connsiteX181" fmla="*/ 319414 w 1459282"/>
                              <a:gd name="connsiteY181" fmla="*/ 469726 h 1290181"/>
                              <a:gd name="connsiteX182" fmla="*/ 319414 w 1459282"/>
                              <a:gd name="connsiteY182" fmla="*/ 469726 h 1290181"/>
                              <a:gd name="connsiteX183" fmla="*/ 356992 w 1459282"/>
                              <a:gd name="connsiteY183" fmla="*/ 454069 h 1290181"/>
                              <a:gd name="connsiteX184" fmla="*/ 366387 w 1459282"/>
                              <a:gd name="connsiteY184" fmla="*/ 469726 h 1290181"/>
                              <a:gd name="connsiteX185" fmla="*/ 335071 w 1459282"/>
                              <a:gd name="connsiteY185" fmla="*/ 501041 h 1290181"/>
                              <a:gd name="connsiteX186" fmla="*/ 316282 w 1459282"/>
                              <a:gd name="connsiteY186" fmla="*/ 522962 h 1290181"/>
                              <a:gd name="connsiteX187" fmla="*/ 306888 w 1459282"/>
                              <a:gd name="connsiteY187" fmla="*/ 535488 h 1290181"/>
                              <a:gd name="connsiteX188" fmla="*/ 294362 w 1459282"/>
                              <a:gd name="connsiteY188" fmla="*/ 538619 h 1290181"/>
                              <a:gd name="connsiteX189" fmla="*/ 269310 w 1459282"/>
                              <a:gd name="connsiteY189" fmla="*/ 566803 h 1290181"/>
                              <a:gd name="connsiteX190" fmla="*/ 284967 w 1459282"/>
                              <a:gd name="connsiteY190" fmla="*/ 579329 h 1290181"/>
                              <a:gd name="connsiteX191" fmla="*/ 319414 w 1459282"/>
                              <a:gd name="connsiteY191" fmla="*/ 576197 h 1290181"/>
                              <a:gd name="connsiteX192" fmla="*/ 325677 w 1459282"/>
                              <a:gd name="connsiteY192" fmla="*/ 591855 h 1290181"/>
                              <a:gd name="connsiteX193" fmla="*/ 331940 w 1459282"/>
                              <a:gd name="connsiteY193" fmla="*/ 623170 h 1290181"/>
                              <a:gd name="connsiteX194" fmla="*/ 344466 w 1459282"/>
                              <a:gd name="connsiteY194" fmla="*/ 645091 h 1290181"/>
                              <a:gd name="connsiteX195" fmla="*/ 331940 w 1459282"/>
                              <a:gd name="connsiteY195" fmla="*/ 682669 h 1290181"/>
                              <a:gd name="connsiteX196" fmla="*/ 369518 w 1459282"/>
                              <a:gd name="connsiteY196" fmla="*/ 657617 h 1290181"/>
                              <a:gd name="connsiteX197" fmla="*/ 388307 w 1459282"/>
                              <a:gd name="connsiteY197" fmla="*/ 657617 h 1290181"/>
                              <a:gd name="connsiteX198" fmla="*/ 375781 w 1459282"/>
                              <a:gd name="connsiteY198" fmla="*/ 682669 h 1290181"/>
                              <a:gd name="connsiteX199" fmla="*/ 410228 w 1459282"/>
                              <a:gd name="connsiteY199" fmla="*/ 713984 h 1290181"/>
                              <a:gd name="connsiteX200" fmla="*/ 375781 w 1459282"/>
                              <a:gd name="connsiteY200" fmla="*/ 723378 h 1290181"/>
                              <a:gd name="connsiteX201" fmla="*/ 363255 w 1459282"/>
                              <a:gd name="connsiteY201" fmla="*/ 726510 h 1290181"/>
                              <a:gd name="connsiteX202" fmla="*/ 341334 w 1459282"/>
                              <a:gd name="connsiteY202" fmla="*/ 745299 h 1290181"/>
                              <a:gd name="connsiteX203" fmla="*/ 316282 w 1459282"/>
                              <a:gd name="connsiteY203" fmla="*/ 770351 h 1290181"/>
                              <a:gd name="connsiteX204" fmla="*/ 281836 w 1459282"/>
                              <a:gd name="connsiteY204" fmla="*/ 751562 h 1290181"/>
                              <a:gd name="connsiteX205" fmla="*/ 256784 w 1459282"/>
                              <a:gd name="connsiteY205" fmla="*/ 770351 h 1290181"/>
                              <a:gd name="connsiteX206" fmla="*/ 222337 w 1459282"/>
                              <a:gd name="connsiteY206" fmla="*/ 754693 h 1290181"/>
                              <a:gd name="connsiteX207" fmla="*/ 184759 w 1459282"/>
                              <a:gd name="connsiteY207" fmla="*/ 739036 h 1290181"/>
                              <a:gd name="connsiteX208" fmla="*/ 137787 w 1459282"/>
                              <a:gd name="connsiteY208" fmla="*/ 754693 h 1290181"/>
                              <a:gd name="connsiteX209" fmla="*/ 122129 w 1459282"/>
                              <a:gd name="connsiteY209" fmla="*/ 735904 h 1290181"/>
                              <a:gd name="connsiteX210" fmla="*/ 112734 w 1459282"/>
                              <a:gd name="connsiteY210" fmla="*/ 713984 h 1290181"/>
                              <a:gd name="connsiteX211" fmla="*/ 100208 w 1459282"/>
                              <a:gd name="connsiteY211" fmla="*/ 710852 h 1290181"/>
                              <a:gd name="connsiteX212" fmla="*/ 68893 w 1459282"/>
                              <a:gd name="connsiteY212" fmla="*/ 720247 h 1290181"/>
                              <a:gd name="connsiteX213" fmla="*/ 0 w 1459282"/>
                              <a:gd name="connsiteY213" fmla="*/ 657617 h 1290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  <a:cxn ang="0">
                                <a:pos x="connsiteX189" y="connsiteY189"/>
                              </a:cxn>
                              <a:cxn ang="0">
                                <a:pos x="connsiteX190" y="connsiteY190"/>
                              </a:cxn>
                              <a:cxn ang="0">
                                <a:pos x="connsiteX191" y="connsiteY191"/>
                              </a:cxn>
                              <a:cxn ang="0">
                                <a:pos x="connsiteX192" y="connsiteY192"/>
                              </a:cxn>
                              <a:cxn ang="0">
                                <a:pos x="connsiteX193" y="connsiteY193"/>
                              </a:cxn>
                              <a:cxn ang="0">
                                <a:pos x="connsiteX194" y="connsiteY194"/>
                              </a:cxn>
                              <a:cxn ang="0">
                                <a:pos x="connsiteX195" y="connsiteY195"/>
                              </a:cxn>
                              <a:cxn ang="0">
                                <a:pos x="connsiteX196" y="connsiteY196"/>
                              </a:cxn>
                              <a:cxn ang="0">
                                <a:pos x="connsiteX197" y="connsiteY197"/>
                              </a:cxn>
                              <a:cxn ang="0">
                                <a:pos x="connsiteX198" y="connsiteY198"/>
                              </a:cxn>
                              <a:cxn ang="0">
                                <a:pos x="connsiteX199" y="connsiteY199"/>
                              </a:cxn>
                              <a:cxn ang="0">
                                <a:pos x="connsiteX200" y="connsiteY200"/>
                              </a:cxn>
                              <a:cxn ang="0">
                                <a:pos x="connsiteX201" y="connsiteY201"/>
                              </a:cxn>
                              <a:cxn ang="0">
                                <a:pos x="connsiteX202" y="connsiteY202"/>
                              </a:cxn>
                              <a:cxn ang="0">
                                <a:pos x="connsiteX203" y="connsiteY203"/>
                              </a:cxn>
                              <a:cxn ang="0">
                                <a:pos x="connsiteX204" y="connsiteY204"/>
                              </a:cxn>
                              <a:cxn ang="0">
                                <a:pos x="connsiteX205" y="connsiteY205"/>
                              </a:cxn>
                              <a:cxn ang="0">
                                <a:pos x="connsiteX206" y="connsiteY206"/>
                              </a:cxn>
                              <a:cxn ang="0">
                                <a:pos x="connsiteX207" y="connsiteY207"/>
                              </a:cxn>
                              <a:cxn ang="0">
                                <a:pos x="connsiteX208" y="connsiteY208"/>
                              </a:cxn>
                              <a:cxn ang="0">
                                <a:pos x="connsiteX209" y="connsiteY209"/>
                              </a:cxn>
                              <a:cxn ang="0">
                                <a:pos x="connsiteX210" y="connsiteY210"/>
                              </a:cxn>
                              <a:cxn ang="0">
                                <a:pos x="connsiteX211" y="connsiteY211"/>
                              </a:cxn>
                              <a:cxn ang="0">
                                <a:pos x="connsiteX212" y="connsiteY212"/>
                              </a:cxn>
                              <a:cxn ang="0">
                                <a:pos x="connsiteX213" y="connsiteY213"/>
                              </a:cxn>
                            </a:cxnLst>
                            <a:rect l="l" t="t" r="r" b="b"/>
                            <a:pathLst>
                              <a:path w="1459282" h="1290181">
                                <a:moveTo>
                                  <a:pt x="0" y="657617"/>
                                </a:moveTo>
                                <a:lnTo>
                                  <a:pt x="28184" y="713984"/>
                                </a:lnTo>
                                <a:lnTo>
                                  <a:pt x="68893" y="742167"/>
                                </a:lnTo>
                                <a:lnTo>
                                  <a:pt x="97077" y="754693"/>
                                </a:lnTo>
                                <a:lnTo>
                                  <a:pt x="140918" y="786008"/>
                                </a:lnTo>
                                <a:lnTo>
                                  <a:pt x="140918" y="786008"/>
                                </a:lnTo>
                                <a:lnTo>
                                  <a:pt x="228600" y="832981"/>
                                </a:lnTo>
                                <a:lnTo>
                                  <a:pt x="237995" y="820455"/>
                                </a:lnTo>
                                <a:lnTo>
                                  <a:pt x="263047" y="829849"/>
                                </a:lnTo>
                                <a:lnTo>
                                  <a:pt x="278704" y="817323"/>
                                </a:lnTo>
                                <a:lnTo>
                                  <a:pt x="316282" y="832981"/>
                                </a:lnTo>
                                <a:lnTo>
                                  <a:pt x="347597" y="814192"/>
                                </a:lnTo>
                                <a:lnTo>
                                  <a:pt x="388307" y="832981"/>
                                </a:lnTo>
                                <a:lnTo>
                                  <a:pt x="429017" y="820455"/>
                                </a:lnTo>
                                <a:lnTo>
                                  <a:pt x="457200" y="845507"/>
                                </a:lnTo>
                                <a:lnTo>
                                  <a:pt x="485384" y="820455"/>
                                </a:lnTo>
                                <a:lnTo>
                                  <a:pt x="516699" y="826718"/>
                                </a:lnTo>
                                <a:lnTo>
                                  <a:pt x="526093" y="807929"/>
                                </a:lnTo>
                                <a:lnTo>
                                  <a:pt x="513567" y="786008"/>
                                </a:lnTo>
                                <a:lnTo>
                                  <a:pt x="554277" y="773482"/>
                                </a:lnTo>
                                <a:lnTo>
                                  <a:pt x="579329" y="773482"/>
                                </a:lnTo>
                                <a:lnTo>
                                  <a:pt x="610644" y="773482"/>
                                </a:lnTo>
                                <a:lnTo>
                                  <a:pt x="610644" y="751562"/>
                                </a:lnTo>
                                <a:lnTo>
                                  <a:pt x="641959" y="776614"/>
                                </a:lnTo>
                                <a:lnTo>
                                  <a:pt x="654485" y="751562"/>
                                </a:lnTo>
                                <a:lnTo>
                                  <a:pt x="682669" y="757825"/>
                                </a:lnTo>
                                <a:lnTo>
                                  <a:pt x="701458" y="751562"/>
                                </a:lnTo>
                                <a:lnTo>
                                  <a:pt x="735904" y="751562"/>
                                </a:lnTo>
                                <a:lnTo>
                                  <a:pt x="760956" y="773482"/>
                                </a:lnTo>
                                <a:lnTo>
                                  <a:pt x="786008" y="779745"/>
                                </a:lnTo>
                                <a:lnTo>
                                  <a:pt x="754693" y="792271"/>
                                </a:lnTo>
                                <a:lnTo>
                                  <a:pt x="757825" y="817323"/>
                                </a:lnTo>
                                <a:lnTo>
                                  <a:pt x="739036" y="804797"/>
                                </a:lnTo>
                                <a:lnTo>
                                  <a:pt x="720247" y="779745"/>
                                </a:lnTo>
                                <a:lnTo>
                                  <a:pt x="660748" y="801666"/>
                                </a:lnTo>
                                <a:lnTo>
                                  <a:pt x="613776" y="817323"/>
                                </a:lnTo>
                                <a:lnTo>
                                  <a:pt x="641959" y="842376"/>
                                </a:lnTo>
                                <a:lnTo>
                                  <a:pt x="623170" y="851770"/>
                                </a:lnTo>
                                <a:lnTo>
                                  <a:pt x="598118" y="842376"/>
                                </a:lnTo>
                                <a:lnTo>
                                  <a:pt x="620039" y="870559"/>
                                </a:lnTo>
                                <a:lnTo>
                                  <a:pt x="657617" y="870559"/>
                                </a:lnTo>
                                <a:lnTo>
                                  <a:pt x="698326" y="879954"/>
                                </a:lnTo>
                                <a:lnTo>
                                  <a:pt x="735904" y="883085"/>
                                </a:lnTo>
                                <a:lnTo>
                                  <a:pt x="754693" y="892480"/>
                                </a:lnTo>
                                <a:lnTo>
                                  <a:pt x="754693" y="892480"/>
                                </a:lnTo>
                                <a:lnTo>
                                  <a:pt x="779745" y="864296"/>
                                </a:lnTo>
                                <a:lnTo>
                                  <a:pt x="789140" y="832981"/>
                                </a:lnTo>
                                <a:lnTo>
                                  <a:pt x="804797" y="829849"/>
                                </a:lnTo>
                                <a:lnTo>
                                  <a:pt x="814192" y="851770"/>
                                </a:lnTo>
                                <a:lnTo>
                                  <a:pt x="851770" y="867428"/>
                                </a:lnTo>
                                <a:lnTo>
                                  <a:pt x="845507" y="886217"/>
                                </a:lnTo>
                                <a:lnTo>
                                  <a:pt x="845507" y="920663"/>
                                </a:lnTo>
                                <a:lnTo>
                                  <a:pt x="851770" y="936321"/>
                                </a:lnTo>
                                <a:lnTo>
                                  <a:pt x="889348" y="939452"/>
                                </a:lnTo>
                                <a:lnTo>
                                  <a:pt x="883085" y="961373"/>
                                </a:lnTo>
                                <a:lnTo>
                                  <a:pt x="883085" y="995819"/>
                                </a:lnTo>
                                <a:lnTo>
                                  <a:pt x="901874" y="1011477"/>
                                </a:lnTo>
                                <a:lnTo>
                                  <a:pt x="945715" y="1017740"/>
                                </a:lnTo>
                                <a:lnTo>
                                  <a:pt x="955110" y="1058449"/>
                                </a:lnTo>
                                <a:lnTo>
                                  <a:pt x="983293" y="1061581"/>
                                </a:lnTo>
                                <a:lnTo>
                                  <a:pt x="977030" y="1086633"/>
                                </a:lnTo>
                                <a:lnTo>
                                  <a:pt x="998951" y="1102291"/>
                                </a:lnTo>
                                <a:lnTo>
                                  <a:pt x="1036529" y="1105422"/>
                                </a:lnTo>
                                <a:lnTo>
                                  <a:pt x="1052187" y="1117948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17740" y="1152395"/>
                                </a:lnTo>
                                <a:lnTo>
                                  <a:pt x="1042792" y="1168052"/>
                                </a:lnTo>
                                <a:lnTo>
                                  <a:pt x="1049055" y="1189973"/>
                                </a:lnTo>
                                <a:lnTo>
                                  <a:pt x="1039661" y="1205630"/>
                                </a:lnTo>
                                <a:lnTo>
                                  <a:pt x="1052187" y="1230682"/>
                                </a:lnTo>
                                <a:lnTo>
                                  <a:pt x="1061581" y="1268260"/>
                                </a:lnTo>
                                <a:lnTo>
                                  <a:pt x="1105422" y="1290181"/>
                                </a:lnTo>
                                <a:lnTo>
                                  <a:pt x="1096028" y="1265129"/>
                                </a:lnTo>
                                <a:lnTo>
                                  <a:pt x="1086633" y="1224419"/>
                                </a:lnTo>
                                <a:lnTo>
                                  <a:pt x="1074107" y="1193104"/>
                                </a:lnTo>
                                <a:lnTo>
                                  <a:pt x="1070976" y="1161789"/>
                                </a:lnTo>
                                <a:lnTo>
                                  <a:pt x="1058450" y="1130474"/>
                                </a:lnTo>
                                <a:lnTo>
                                  <a:pt x="1067844" y="1099159"/>
                                </a:lnTo>
                                <a:lnTo>
                                  <a:pt x="1058450" y="1074107"/>
                                </a:lnTo>
                                <a:lnTo>
                                  <a:pt x="1039661" y="1083502"/>
                                </a:lnTo>
                                <a:lnTo>
                                  <a:pt x="1020871" y="1067844"/>
                                </a:lnTo>
                                <a:lnTo>
                                  <a:pt x="1005214" y="1049055"/>
                                </a:lnTo>
                                <a:lnTo>
                                  <a:pt x="1459282" y="432148"/>
                                </a:lnTo>
                                <a:lnTo>
                                  <a:pt x="1434230" y="378913"/>
                                </a:lnTo>
                                <a:lnTo>
                                  <a:pt x="1412310" y="344466"/>
                                </a:lnTo>
                                <a:lnTo>
                                  <a:pt x="1390389" y="341334"/>
                                </a:lnTo>
                                <a:lnTo>
                                  <a:pt x="1346548" y="303756"/>
                                </a:lnTo>
                                <a:lnTo>
                                  <a:pt x="1327759" y="275573"/>
                                </a:lnTo>
                                <a:lnTo>
                                  <a:pt x="1324628" y="231732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61997" y="209811"/>
                                </a:lnTo>
                                <a:lnTo>
                                  <a:pt x="1268261" y="191022"/>
                                </a:lnTo>
                                <a:lnTo>
                                  <a:pt x="1265129" y="159707"/>
                                </a:lnTo>
                                <a:lnTo>
                                  <a:pt x="1240077" y="137786"/>
                                </a:lnTo>
                                <a:lnTo>
                                  <a:pt x="1230682" y="144049"/>
                                </a:lnTo>
                                <a:lnTo>
                                  <a:pt x="1218156" y="137786"/>
                                </a:lnTo>
                                <a:lnTo>
                                  <a:pt x="1233814" y="112734"/>
                                </a:lnTo>
                                <a:lnTo>
                                  <a:pt x="1218156" y="106471"/>
                                </a:lnTo>
                                <a:lnTo>
                                  <a:pt x="1205630" y="125260"/>
                                </a:lnTo>
                                <a:lnTo>
                                  <a:pt x="1193104" y="112734"/>
                                </a:lnTo>
                                <a:lnTo>
                                  <a:pt x="1205630" y="90814"/>
                                </a:lnTo>
                                <a:lnTo>
                                  <a:pt x="1221288" y="87682"/>
                                </a:lnTo>
                                <a:lnTo>
                                  <a:pt x="1221288" y="72025"/>
                                </a:lnTo>
                                <a:lnTo>
                                  <a:pt x="1199367" y="68893"/>
                                </a:lnTo>
                                <a:lnTo>
                                  <a:pt x="1177447" y="78288"/>
                                </a:lnTo>
                                <a:lnTo>
                                  <a:pt x="1146132" y="56367"/>
                                </a:lnTo>
                                <a:lnTo>
                                  <a:pt x="1143000" y="40710"/>
                                </a:lnTo>
                                <a:lnTo>
                                  <a:pt x="1117948" y="40710"/>
                                </a:lnTo>
                                <a:lnTo>
                                  <a:pt x="1102291" y="56367"/>
                                </a:lnTo>
                                <a:lnTo>
                                  <a:pt x="1092896" y="59499"/>
                                </a:lnTo>
                                <a:lnTo>
                                  <a:pt x="1083502" y="37578"/>
                                </a:lnTo>
                                <a:lnTo>
                                  <a:pt x="1070976" y="25052"/>
                                </a:lnTo>
                                <a:lnTo>
                                  <a:pt x="1030266" y="15658"/>
                                </a:lnTo>
                                <a:lnTo>
                                  <a:pt x="977030" y="15658"/>
                                </a:lnTo>
                                <a:lnTo>
                                  <a:pt x="942584" y="37578"/>
                                </a:lnTo>
                                <a:lnTo>
                                  <a:pt x="920663" y="25052"/>
                                </a:lnTo>
                                <a:lnTo>
                                  <a:pt x="889348" y="6263"/>
                                </a:lnTo>
                                <a:lnTo>
                                  <a:pt x="858033" y="0"/>
                                </a:lnTo>
                                <a:lnTo>
                                  <a:pt x="820455" y="9395"/>
                                </a:lnTo>
                                <a:lnTo>
                                  <a:pt x="814192" y="81419"/>
                                </a:lnTo>
                                <a:lnTo>
                                  <a:pt x="811061" y="106471"/>
                                </a:lnTo>
                                <a:lnTo>
                                  <a:pt x="786008" y="118997"/>
                                </a:lnTo>
                                <a:lnTo>
                                  <a:pt x="792271" y="150313"/>
                                </a:lnTo>
                                <a:lnTo>
                                  <a:pt x="817324" y="181628"/>
                                </a:lnTo>
                                <a:lnTo>
                                  <a:pt x="804797" y="178496"/>
                                </a:lnTo>
                                <a:lnTo>
                                  <a:pt x="804797" y="197285"/>
                                </a:lnTo>
                                <a:lnTo>
                                  <a:pt x="826718" y="219206"/>
                                </a:lnTo>
                                <a:lnTo>
                                  <a:pt x="836113" y="237995"/>
                                </a:lnTo>
                                <a:lnTo>
                                  <a:pt x="829850" y="250521"/>
                                </a:lnTo>
                                <a:lnTo>
                                  <a:pt x="795403" y="228600"/>
                                </a:lnTo>
                                <a:lnTo>
                                  <a:pt x="779745" y="216074"/>
                                </a:lnTo>
                                <a:lnTo>
                                  <a:pt x="757825" y="219206"/>
                                </a:lnTo>
                                <a:lnTo>
                                  <a:pt x="748430" y="200417"/>
                                </a:lnTo>
                                <a:lnTo>
                                  <a:pt x="723378" y="165970"/>
                                </a:lnTo>
                                <a:lnTo>
                                  <a:pt x="723378" y="147181"/>
                                </a:lnTo>
                                <a:lnTo>
                                  <a:pt x="742167" y="134655"/>
                                </a:lnTo>
                                <a:lnTo>
                                  <a:pt x="698326" y="97077"/>
                                </a:lnTo>
                                <a:lnTo>
                                  <a:pt x="682669" y="112734"/>
                                </a:lnTo>
                                <a:lnTo>
                                  <a:pt x="604381" y="68893"/>
                                </a:lnTo>
                                <a:lnTo>
                                  <a:pt x="594987" y="90814"/>
                                </a:lnTo>
                                <a:lnTo>
                                  <a:pt x="604381" y="125260"/>
                                </a:lnTo>
                                <a:lnTo>
                                  <a:pt x="604381" y="144049"/>
                                </a:lnTo>
                                <a:lnTo>
                                  <a:pt x="582461" y="115866"/>
                                </a:lnTo>
                                <a:lnTo>
                                  <a:pt x="560540" y="165970"/>
                                </a:lnTo>
                                <a:lnTo>
                                  <a:pt x="579329" y="209811"/>
                                </a:lnTo>
                                <a:lnTo>
                                  <a:pt x="604381" y="219206"/>
                                </a:lnTo>
                                <a:lnTo>
                                  <a:pt x="616907" y="241126"/>
                                </a:lnTo>
                                <a:lnTo>
                                  <a:pt x="626302" y="275573"/>
                                </a:lnTo>
                                <a:lnTo>
                                  <a:pt x="641959" y="256784"/>
                                </a:lnTo>
                                <a:lnTo>
                                  <a:pt x="660748" y="275573"/>
                                </a:lnTo>
                                <a:lnTo>
                                  <a:pt x="679537" y="278704"/>
                                </a:lnTo>
                                <a:lnTo>
                                  <a:pt x="679537" y="278704"/>
                                </a:lnTo>
                                <a:lnTo>
                                  <a:pt x="670143" y="303756"/>
                                </a:lnTo>
                                <a:lnTo>
                                  <a:pt x="654485" y="300625"/>
                                </a:lnTo>
                                <a:lnTo>
                                  <a:pt x="645091" y="319414"/>
                                </a:lnTo>
                                <a:lnTo>
                                  <a:pt x="629433" y="335071"/>
                                </a:lnTo>
                                <a:lnTo>
                                  <a:pt x="629433" y="335071"/>
                                </a:lnTo>
                                <a:lnTo>
                                  <a:pt x="579329" y="344466"/>
                                </a:lnTo>
                                <a:lnTo>
                                  <a:pt x="566803" y="335071"/>
                                </a:lnTo>
                                <a:lnTo>
                                  <a:pt x="566803" y="335071"/>
                                </a:lnTo>
                                <a:lnTo>
                                  <a:pt x="551145" y="316282"/>
                                </a:lnTo>
                                <a:lnTo>
                                  <a:pt x="532356" y="322545"/>
                                </a:lnTo>
                                <a:lnTo>
                                  <a:pt x="497910" y="300625"/>
                                </a:lnTo>
                                <a:lnTo>
                                  <a:pt x="510436" y="288099"/>
                                </a:lnTo>
                                <a:lnTo>
                                  <a:pt x="491647" y="272441"/>
                                </a:lnTo>
                                <a:lnTo>
                                  <a:pt x="466595" y="278704"/>
                                </a:lnTo>
                                <a:lnTo>
                                  <a:pt x="444674" y="291230"/>
                                </a:lnTo>
                                <a:lnTo>
                                  <a:pt x="413359" y="272441"/>
                                </a:lnTo>
                                <a:lnTo>
                                  <a:pt x="375781" y="297493"/>
                                </a:lnTo>
                                <a:lnTo>
                                  <a:pt x="344466" y="278704"/>
                                </a:lnTo>
                                <a:lnTo>
                                  <a:pt x="341334" y="335071"/>
                                </a:lnTo>
                                <a:lnTo>
                                  <a:pt x="338203" y="369518"/>
                                </a:lnTo>
                                <a:lnTo>
                                  <a:pt x="353861" y="403965"/>
                                </a:lnTo>
                                <a:lnTo>
                                  <a:pt x="344466" y="413359"/>
                                </a:lnTo>
                                <a:lnTo>
                                  <a:pt x="338203" y="385176"/>
                                </a:lnTo>
                                <a:lnTo>
                                  <a:pt x="338203" y="385176"/>
                                </a:lnTo>
                                <a:lnTo>
                                  <a:pt x="303756" y="375781"/>
                                </a:lnTo>
                                <a:lnTo>
                                  <a:pt x="288099" y="422754"/>
                                </a:lnTo>
                                <a:lnTo>
                                  <a:pt x="288099" y="441543"/>
                                </a:lnTo>
                                <a:lnTo>
                                  <a:pt x="319414" y="469726"/>
                                </a:lnTo>
                                <a:lnTo>
                                  <a:pt x="319414" y="469726"/>
                                </a:lnTo>
                                <a:lnTo>
                                  <a:pt x="356992" y="454069"/>
                                </a:lnTo>
                                <a:lnTo>
                                  <a:pt x="366387" y="469726"/>
                                </a:lnTo>
                                <a:lnTo>
                                  <a:pt x="335071" y="501041"/>
                                </a:lnTo>
                                <a:lnTo>
                                  <a:pt x="316282" y="522962"/>
                                </a:lnTo>
                                <a:lnTo>
                                  <a:pt x="306888" y="535488"/>
                                </a:lnTo>
                                <a:lnTo>
                                  <a:pt x="294362" y="538619"/>
                                </a:lnTo>
                                <a:lnTo>
                                  <a:pt x="269310" y="566803"/>
                                </a:lnTo>
                                <a:lnTo>
                                  <a:pt x="284967" y="579329"/>
                                </a:lnTo>
                                <a:lnTo>
                                  <a:pt x="319414" y="576197"/>
                                </a:lnTo>
                                <a:lnTo>
                                  <a:pt x="325677" y="591855"/>
                                </a:lnTo>
                                <a:lnTo>
                                  <a:pt x="331940" y="623170"/>
                                </a:lnTo>
                                <a:lnTo>
                                  <a:pt x="344466" y="645091"/>
                                </a:lnTo>
                                <a:lnTo>
                                  <a:pt x="331940" y="682669"/>
                                </a:lnTo>
                                <a:lnTo>
                                  <a:pt x="369518" y="657617"/>
                                </a:lnTo>
                                <a:lnTo>
                                  <a:pt x="388307" y="657617"/>
                                </a:lnTo>
                                <a:lnTo>
                                  <a:pt x="375781" y="682669"/>
                                </a:lnTo>
                                <a:lnTo>
                                  <a:pt x="410228" y="713984"/>
                                </a:lnTo>
                                <a:lnTo>
                                  <a:pt x="375781" y="723378"/>
                                </a:lnTo>
                                <a:lnTo>
                                  <a:pt x="363255" y="726510"/>
                                </a:lnTo>
                                <a:lnTo>
                                  <a:pt x="341334" y="745299"/>
                                </a:lnTo>
                                <a:lnTo>
                                  <a:pt x="316282" y="770351"/>
                                </a:lnTo>
                                <a:lnTo>
                                  <a:pt x="281836" y="751562"/>
                                </a:lnTo>
                                <a:lnTo>
                                  <a:pt x="256784" y="770351"/>
                                </a:lnTo>
                                <a:lnTo>
                                  <a:pt x="222337" y="754693"/>
                                </a:lnTo>
                                <a:lnTo>
                                  <a:pt x="184759" y="739036"/>
                                </a:lnTo>
                                <a:lnTo>
                                  <a:pt x="137787" y="754693"/>
                                </a:lnTo>
                                <a:lnTo>
                                  <a:pt x="122129" y="735904"/>
                                </a:lnTo>
                                <a:lnTo>
                                  <a:pt x="112734" y="713984"/>
                                </a:lnTo>
                                <a:lnTo>
                                  <a:pt x="100208" y="710852"/>
                                </a:lnTo>
                                <a:lnTo>
                                  <a:pt x="68893" y="720247"/>
                                </a:lnTo>
                                <a:lnTo>
                                  <a:pt x="0" y="65761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/>
                          <a:lstStyle>
                            <a:defPPr>
                              <a:defRPr lang="en-GB"/>
                            </a:defPPr>
                            <a:lvl1pPr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 b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84" name="Freeform 83"/>
                          <p:cNvSpPr/>
                          <p:nvPr/>
                        </p:nvSpPr>
                        <p:spPr>
                          <a:xfrm>
                            <a:off x="476684" y="4905097"/>
                            <a:ext cx="39698" cy="109455"/>
                          </a:xfrm>
                          <a:custGeom>
                            <a:avLst/>
                            <a:gdLst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52388 h 109538"/>
                              <a:gd name="connsiteX2" fmla="*/ 0 w 35718"/>
                              <a:gd name="connsiteY2" fmla="*/ 95250 h 109538"/>
                              <a:gd name="connsiteX3" fmla="*/ 28575 w 35718"/>
                              <a:gd name="connsiteY3" fmla="*/ 109538 h 109538"/>
                              <a:gd name="connsiteX4" fmla="*/ 30956 w 35718"/>
                              <a:gd name="connsiteY4" fmla="*/ 85725 h 109538"/>
                              <a:gd name="connsiteX5" fmla="*/ 23812 w 35718"/>
                              <a:gd name="connsiteY5" fmla="*/ 71438 h 109538"/>
                              <a:gd name="connsiteX6" fmla="*/ 35718 w 35718"/>
                              <a:gd name="connsiteY6" fmla="*/ 47625 h 109538"/>
                              <a:gd name="connsiteX7" fmla="*/ 14287 w 35718"/>
                              <a:gd name="connsiteY7" fmla="*/ 0 h 109538"/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28575 h 109538"/>
                              <a:gd name="connsiteX2" fmla="*/ 7143 w 35718"/>
                              <a:gd name="connsiteY2" fmla="*/ 52388 h 109538"/>
                              <a:gd name="connsiteX3" fmla="*/ 0 w 35718"/>
                              <a:gd name="connsiteY3" fmla="*/ 95250 h 109538"/>
                              <a:gd name="connsiteX4" fmla="*/ 28575 w 35718"/>
                              <a:gd name="connsiteY4" fmla="*/ 109538 h 109538"/>
                              <a:gd name="connsiteX5" fmla="*/ 30956 w 35718"/>
                              <a:gd name="connsiteY5" fmla="*/ 85725 h 109538"/>
                              <a:gd name="connsiteX6" fmla="*/ 23812 w 35718"/>
                              <a:gd name="connsiteY6" fmla="*/ 71438 h 109538"/>
                              <a:gd name="connsiteX7" fmla="*/ 35718 w 35718"/>
                              <a:gd name="connsiteY7" fmla="*/ 47625 h 109538"/>
                              <a:gd name="connsiteX8" fmla="*/ 14287 w 35718"/>
                              <a:gd name="connsiteY8" fmla="*/ 0 h 109538"/>
                              <a:gd name="connsiteX0" fmla="*/ 19050 w 40481"/>
                              <a:gd name="connsiteY0" fmla="*/ 0 h 109538"/>
                              <a:gd name="connsiteX1" fmla="*/ 0 w 40481"/>
                              <a:gd name="connsiteY1" fmla="*/ 21431 h 109538"/>
                              <a:gd name="connsiteX2" fmla="*/ 11906 w 40481"/>
                              <a:gd name="connsiteY2" fmla="*/ 52388 h 109538"/>
                              <a:gd name="connsiteX3" fmla="*/ 4763 w 40481"/>
                              <a:gd name="connsiteY3" fmla="*/ 95250 h 109538"/>
                              <a:gd name="connsiteX4" fmla="*/ 33338 w 40481"/>
                              <a:gd name="connsiteY4" fmla="*/ 109538 h 109538"/>
                              <a:gd name="connsiteX5" fmla="*/ 35719 w 40481"/>
                              <a:gd name="connsiteY5" fmla="*/ 85725 h 109538"/>
                              <a:gd name="connsiteX6" fmla="*/ 28575 w 40481"/>
                              <a:gd name="connsiteY6" fmla="*/ 71438 h 109538"/>
                              <a:gd name="connsiteX7" fmla="*/ 40481 w 40481"/>
                              <a:gd name="connsiteY7" fmla="*/ 47625 h 109538"/>
                              <a:gd name="connsiteX8" fmla="*/ 19050 w 40481"/>
                              <a:gd name="connsiteY8" fmla="*/ 0 h 109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81" h="109538">
                                <a:moveTo>
                                  <a:pt x="19050" y="0"/>
                                </a:moveTo>
                                <a:lnTo>
                                  <a:pt x="0" y="21431"/>
                                </a:lnTo>
                                <a:lnTo>
                                  <a:pt x="11906" y="52388"/>
                                </a:lnTo>
                                <a:lnTo>
                                  <a:pt x="4763" y="95250"/>
                                </a:lnTo>
                                <a:lnTo>
                                  <a:pt x="33338" y="109538"/>
                                </a:lnTo>
                                <a:lnTo>
                                  <a:pt x="35719" y="85725"/>
                                </a:lnTo>
                                <a:lnTo>
                                  <a:pt x="28575" y="71438"/>
                                </a:lnTo>
                                <a:lnTo>
                                  <a:pt x="40481" y="47625"/>
                                </a:lnTo>
                                <a:lnTo>
                                  <a:pt x="1905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/>
                          <a:lstStyle>
                            <a:defPPr>
                              <a:defRPr lang="en-GB"/>
                            </a:defPPr>
                            <a:lvl1pPr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2400" kern="12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 b="0">
                              <a:solidFill>
                                <a:prstClr val="white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82" name="Freeform 81"/>
                        <p:cNvSpPr/>
                        <p:nvPr/>
                      </p:nvSpPr>
                      <p:spPr>
                        <a:xfrm>
                          <a:off x="338703" y="5181968"/>
                          <a:ext cx="34934" cy="74557"/>
                        </a:xfrm>
                        <a:custGeom>
                          <a:avLst/>
                          <a:gdLst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0 w 35718"/>
                            <a:gd name="connsiteY4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16669 h 73819"/>
                            <a:gd name="connsiteX5" fmla="*/ 0 w 35718"/>
                            <a:gd name="connsiteY5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9525 h 73819"/>
                            <a:gd name="connsiteX5" fmla="*/ 0 w 35718"/>
                            <a:gd name="connsiteY5" fmla="*/ 0 h 73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718" h="73819">
                              <a:moveTo>
                                <a:pt x="0" y="0"/>
                              </a:moveTo>
                              <a:cubicBezTo>
                                <a:pt x="794" y="22225"/>
                                <a:pt x="1587" y="44450"/>
                                <a:pt x="2381" y="66675"/>
                              </a:cubicBezTo>
                              <a:lnTo>
                                <a:pt x="28575" y="73819"/>
                              </a:lnTo>
                              <a:lnTo>
                                <a:pt x="35718" y="40482"/>
                              </a:lnTo>
                              <a:lnTo>
                                <a:pt x="16668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127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en-GB"/>
                          </a:defPPr>
                          <a:lvl1pPr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 b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80" name="Freeform 79"/>
                      <p:cNvSpPr/>
                      <p:nvPr/>
                    </p:nvSpPr>
                    <p:spPr>
                      <a:xfrm>
                        <a:off x="505331" y="5741523"/>
                        <a:ext cx="130208" cy="71384"/>
                      </a:xfrm>
                      <a:custGeom>
                        <a:avLst/>
                        <a:gdLst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0 w 130969"/>
                          <a:gd name="connsiteY16" fmla="*/ 7144 h 71438"/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28575 w 130969"/>
                          <a:gd name="connsiteY16" fmla="*/ 14288 h 71438"/>
                          <a:gd name="connsiteX17" fmla="*/ 0 w 130969"/>
                          <a:gd name="connsiteY17" fmla="*/ 7144 h 71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30969" h="71438">
                            <a:moveTo>
                              <a:pt x="0" y="7144"/>
                            </a:moveTo>
                            <a:cubicBezTo>
                              <a:pt x="794" y="26988"/>
                              <a:pt x="1587" y="46831"/>
                              <a:pt x="2381" y="66675"/>
                            </a:cubicBezTo>
                            <a:lnTo>
                              <a:pt x="19050" y="71438"/>
                            </a:lnTo>
                            <a:lnTo>
                              <a:pt x="33338" y="61913"/>
                            </a:lnTo>
                            <a:lnTo>
                              <a:pt x="54769" y="71438"/>
                            </a:lnTo>
                            <a:lnTo>
                              <a:pt x="69056" y="69056"/>
                            </a:lnTo>
                            <a:lnTo>
                              <a:pt x="88106" y="61913"/>
                            </a:lnTo>
                            <a:lnTo>
                              <a:pt x="92869" y="42863"/>
                            </a:lnTo>
                            <a:lnTo>
                              <a:pt x="76200" y="30956"/>
                            </a:lnTo>
                            <a:lnTo>
                              <a:pt x="107156" y="16669"/>
                            </a:lnTo>
                            <a:lnTo>
                              <a:pt x="128588" y="45244"/>
                            </a:lnTo>
                            <a:lnTo>
                              <a:pt x="130969" y="30956"/>
                            </a:lnTo>
                            <a:lnTo>
                              <a:pt x="116681" y="7144"/>
                            </a:lnTo>
                            <a:lnTo>
                              <a:pt x="88106" y="0"/>
                            </a:lnTo>
                            <a:lnTo>
                              <a:pt x="66675" y="21431"/>
                            </a:lnTo>
                            <a:lnTo>
                              <a:pt x="52388" y="16669"/>
                            </a:lnTo>
                            <a:lnTo>
                              <a:pt x="28575" y="14288"/>
                            </a:lnTo>
                            <a:lnTo>
                              <a:pt x="0" y="7144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/>
                      <a:lstStyle>
                        <a:defPPr>
                          <a:defRPr lang="en-GB"/>
                        </a:defPPr>
                        <a:lvl1pPr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 b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1209235" y="6088923"/>
                      <a:ext cx="142911" cy="461617"/>
                    </a:xfrm>
                    <a:custGeom>
                      <a:avLst/>
                      <a:gdLst>
                        <a:gd name="connsiteX0" fmla="*/ 0 w 142875"/>
                        <a:gd name="connsiteY0" fmla="*/ 9525 h 461963"/>
                        <a:gd name="connsiteX1" fmla="*/ 21431 w 142875"/>
                        <a:gd name="connsiteY1" fmla="*/ 14288 h 461963"/>
                        <a:gd name="connsiteX2" fmla="*/ 61913 w 142875"/>
                        <a:gd name="connsiteY2" fmla="*/ 0 h 461963"/>
                        <a:gd name="connsiteX3" fmla="*/ 78581 w 142875"/>
                        <a:gd name="connsiteY3" fmla="*/ 35719 h 461963"/>
                        <a:gd name="connsiteX4" fmla="*/ 83344 w 142875"/>
                        <a:gd name="connsiteY4" fmla="*/ 73819 h 461963"/>
                        <a:gd name="connsiteX5" fmla="*/ 92869 w 142875"/>
                        <a:gd name="connsiteY5" fmla="*/ 252413 h 461963"/>
                        <a:gd name="connsiteX6" fmla="*/ 92869 w 142875"/>
                        <a:gd name="connsiteY6" fmla="*/ 273844 h 461963"/>
                        <a:gd name="connsiteX7" fmla="*/ 92869 w 142875"/>
                        <a:gd name="connsiteY7" fmla="*/ 302419 h 461963"/>
                        <a:gd name="connsiteX8" fmla="*/ 142875 w 142875"/>
                        <a:gd name="connsiteY8" fmla="*/ 385763 h 461963"/>
                        <a:gd name="connsiteX9" fmla="*/ 111919 w 142875"/>
                        <a:gd name="connsiteY9" fmla="*/ 438150 h 461963"/>
                        <a:gd name="connsiteX10" fmla="*/ 61913 w 142875"/>
                        <a:gd name="connsiteY10" fmla="*/ 461963 h 461963"/>
                        <a:gd name="connsiteX11" fmla="*/ 88106 w 142875"/>
                        <a:gd name="connsiteY11" fmla="*/ 419100 h 461963"/>
                        <a:gd name="connsiteX12" fmla="*/ 104775 w 142875"/>
                        <a:gd name="connsiteY12" fmla="*/ 352425 h 461963"/>
                        <a:gd name="connsiteX13" fmla="*/ 83344 w 142875"/>
                        <a:gd name="connsiteY13" fmla="*/ 335757 h 461963"/>
                        <a:gd name="connsiteX14" fmla="*/ 76200 w 142875"/>
                        <a:gd name="connsiteY14" fmla="*/ 297657 h 461963"/>
                        <a:gd name="connsiteX15" fmla="*/ 80963 w 142875"/>
                        <a:gd name="connsiteY15" fmla="*/ 271463 h 461963"/>
                        <a:gd name="connsiteX16" fmla="*/ 69056 w 142875"/>
                        <a:gd name="connsiteY16" fmla="*/ 261938 h 461963"/>
                        <a:gd name="connsiteX17" fmla="*/ 73819 w 142875"/>
                        <a:gd name="connsiteY17" fmla="*/ 230982 h 461963"/>
                        <a:gd name="connsiteX18" fmla="*/ 64294 w 142875"/>
                        <a:gd name="connsiteY18" fmla="*/ 230982 h 461963"/>
                        <a:gd name="connsiteX19" fmla="*/ 69056 w 142875"/>
                        <a:gd name="connsiteY19" fmla="*/ 200025 h 461963"/>
                        <a:gd name="connsiteX20" fmla="*/ 76200 w 142875"/>
                        <a:gd name="connsiteY20" fmla="*/ 190500 h 461963"/>
                        <a:gd name="connsiteX21" fmla="*/ 61913 w 142875"/>
                        <a:gd name="connsiteY21" fmla="*/ 145257 h 461963"/>
                        <a:gd name="connsiteX22" fmla="*/ 54769 w 142875"/>
                        <a:gd name="connsiteY22" fmla="*/ 97632 h 461963"/>
                        <a:gd name="connsiteX23" fmla="*/ 59531 w 142875"/>
                        <a:gd name="connsiteY23" fmla="*/ 61913 h 461963"/>
                        <a:gd name="connsiteX24" fmla="*/ 50006 w 142875"/>
                        <a:gd name="connsiteY24" fmla="*/ 26194 h 461963"/>
                        <a:gd name="connsiteX25" fmla="*/ 0 w 142875"/>
                        <a:gd name="connsiteY25" fmla="*/ 9525 h 46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2875" h="461963">
                          <a:moveTo>
                            <a:pt x="0" y="9525"/>
                          </a:moveTo>
                          <a:lnTo>
                            <a:pt x="21431" y="14288"/>
                          </a:lnTo>
                          <a:lnTo>
                            <a:pt x="61913" y="0"/>
                          </a:lnTo>
                          <a:lnTo>
                            <a:pt x="78581" y="35719"/>
                          </a:lnTo>
                          <a:lnTo>
                            <a:pt x="83344" y="73819"/>
                          </a:lnTo>
                          <a:lnTo>
                            <a:pt x="92869" y="252413"/>
                          </a:lnTo>
                          <a:lnTo>
                            <a:pt x="92869" y="273844"/>
                          </a:lnTo>
                          <a:lnTo>
                            <a:pt x="92869" y="302419"/>
                          </a:lnTo>
                          <a:lnTo>
                            <a:pt x="142875" y="385763"/>
                          </a:lnTo>
                          <a:lnTo>
                            <a:pt x="111919" y="438150"/>
                          </a:lnTo>
                          <a:lnTo>
                            <a:pt x="61913" y="461963"/>
                          </a:lnTo>
                          <a:lnTo>
                            <a:pt x="88106" y="419100"/>
                          </a:lnTo>
                          <a:lnTo>
                            <a:pt x="104775" y="352425"/>
                          </a:lnTo>
                          <a:lnTo>
                            <a:pt x="83344" y="335757"/>
                          </a:lnTo>
                          <a:lnTo>
                            <a:pt x="76200" y="297657"/>
                          </a:lnTo>
                          <a:lnTo>
                            <a:pt x="80963" y="271463"/>
                          </a:lnTo>
                          <a:lnTo>
                            <a:pt x="69056" y="261938"/>
                          </a:lnTo>
                          <a:lnTo>
                            <a:pt x="73819" y="230982"/>
                          </a:lnTo>
                          <a:lnTo>
                            <a:pt x="64294" y="230982"/>
                          </a:lnTo>
                          <a:lnTo>
                            <a:pt x="69056" y="200025"/>
                          </a:lnTo>
                          <a:lnTo>
                            <a:pt x="76200" y="190500"/>
                          </a:lnTo>
                          <a:lnTo>
                            <a:pt x="61913" y="145257"/>
                          </a:lnTo>
                          <a:lnTo>
                            <a:pt x="54769" y="97632"/>
                          </a:lnTo>
                          <a:lnTo>
                            <a:pt x="59531" y="61913"/>
                          </a:lnTo>
                          <a:lnTo>
                            <a:pt x="50006" y="26194"/>
                          </a:ln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/>
                    <a:lstStyle>
                      <a:defPPr>
                        <a:defRPr lang="en-GB"/>
                      </a:defPPr>
                      <a:lvl1pPr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457200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 b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76" name="Freeform 75"/>
                  <p:cNvSpPr/>
                  <p:nvPr/>
                </p:nvSpPr>
                <p:spPr>
                  <a:xfrm>
                    <a:off x="1168666" y="6112387"/>
                    <a:ext cx="100037" cy="190357"/>
                  </a:xfrm>
                  <a:custGeom>
                    <a:avLst/>
                    <a:gdLst>
                      <a:gd name="connsiteX0" fmla="*/ 38100 w 100012"/>
                      <a:gd name="connsiteY0" fmla="*/ 0 h 190500"/>
                      <a:gd name="connsiteX1" fmla="*/ 52387 w 100012"/>
                      <a:gd name="connsiteY1" fmla="*/ 80962 h 190500"/>
                      <a:gd name="connsiteX2" fmla="*/ 33337 w 100012"/>
                      <a:gd name="connsiteY2" fmla="*/ 78581 h 190500"/>
                      <a:gd name="connsiteX3" fmla="*/ 7144 w 100012"/>
                      <a:gd name="connsiteY3" fmla="*/ 78581 h 190500"/>
                      <a:gd name="connsiteX4" fmla="*/ 0 w 100012"/>
                      <a:gd name="connsiteY4" fmla="*/ 109537 h 190500"/>
                      <a:gd name="connsiteX5" fmla="*/ 0 w 100012"/>
                      <a:gd name="connsiteY5" fmla="*/ 145256 h 190500"/>
                      <a:gd name="connsiteX6" fmla="*/ 21431 w 100012"/>
                      <a:gd name="connsiteY6" fmla="*/ 142875 h 190500"/>
                      <a:gd name="connsiteX7" fmla="*/ 38100 w 100012"/>
                      <a:gd name="connsiteY7" fmla="*/ 119062 h 190500"/>
                      <a:gd name="connsiteX8" fmla="*/ 54769 w 100012"/>
                      <a:gd name="connsiteY8" fmla="*/ 107156 h 190500"/>
                      <a:gd name="connsiteX9" fmla="*/ 73819 w 100012"/>
                      <a:gd name="connsiteY9" fmla="*/ 145256 h 190500"/>
                      <a:gd name="connsiteX10" fmla="*/ 50006 w 100012"/>
                      <a:gd name="connsiteY10" fmla="*/ 190500 h 190500"/>
                      <a:gd name="connsiteX11" fmla="*/ 88106 w 100012"/>
                      <a:gd name="connsiteY11" fmla="*/ 169069 h 190500"/>
                      <a:gd name="connsiteX12" fmla="*/ 100012 w 100012"/>
                      <a:gd name="connsiteY12" fmla="*/ 147637 h 190500"/>
                      <a:gd name="connsiteX13" fmla="*/ 88106 w 100012"/>
                      <a:gd name="connsiteY13" fmla="*/ 95250 h 190500"/>
                      <a:gd name="connsiteX14" fmla="*/ 76200 w 100012"/>
                      <a:gd name="connsiteY14" fmla="*/ 59531 h 190500"/>
                      <a:gd name="connsiteX15" fmla="*/ 38100 w 100012"/>
                      <a:gd name="connsiteY15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012" h="190500">
                        <a:moveTo>
                          <a:pt x="38100" y="0"/>
                        </a:moveTo>
                        <a:lnTo>
                          <a:pt x="52387" y="80962"/>
                        </a:lnTo>
                        <a:lnTo>
                          <a:pt x="33337" y="78581"/>
                        </a:lnTo>
                        <a:lnTo>
                          <a:pt x="7144" y="78581"/>
                        </a:lnTo>
                        <a:lnTo>
                          <a:pt x="0" y="109537"/>
                        </a:lnTo>
                        <a:lnTo>
                          <a:pt x="0" y="145256"/>
                        </a:lnTo>
                        <a:lnTo>
                          <a:pt x="21431" y="142875"/>
                        </a:lnTo>
                        <a:lnTo>
                          <a:pt x="38100" y="119062"/>
                        </a:lnTo>
                        <a:lnTo>
                          <a:pt x="54769" y="107156"/>
                        </a:lnTo>
                        <a:lnTo>
                          <a:pt x="73819" y="145256"/>
                        </a:lnTo>
                        <a:lnTo>
                          <a:pt x="50006" y="190500"/>
                        </a:lnTo>
                        <a:lnTo>
                          <a:pt x="88106" y="169069"/>
                        </a:lnTo>
                        <a:lnTo>
                          <a:pt x="100012" y="147637"/>
                        </a:lnTo>
                        <a:lnTo>
                          <a:pt x="88106" y="95250"/>
                        </a:lnTo>
                        <a:lnTo>
                          <a:pt x="76200" y="59531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>
                    <a:defPPr>
                      <a:defRPr lang="en-GB"/>
                    </a:defPPr>
                    <a:lvl1pPr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 b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4" name="Freeform 73"/>
                <p:cNvSpPr/>
                <p:nvPr/>
              </p:nvSpPr>
              <p:spPr>
                <a:xfrm>
                  <a:off x="1154211" y="6260437"/>
                  <a:ext cx="46049" cy="85661"/>
                </a:xfrm>
                <a:custGeom>
                  <a:avLst/>
                  <a:gdLst>
                    <a:gd name="connsiteX0" fmla="*/ 23813 w 45244"/>
                    <a:gd name="connsiteY0" fmla="*/ 0 h 85725"/>
                    <a:gd name="connsiteX1" fmla="*/ 0 w 45244"/>
                    <a:gd name="connsiteY1" fmla="*/ 52387 h 85725"/>
                    <a:gd name="connsiteX2" fmla="*/ 26194 w 45244"/>
                    <a:gd name="connsiteY2" fmla="*/ 85725 h 85725"/>
                    <a:gd name="connsiteX3" fmla="*/ 45244 w 45244"/>
                    <a:gd name="connsiteY3" fmla="*/ 61912 h 85725"/>
                    <a:gd name="connsiteX4" fmla="*/ 23813 w 45244"/>
                    <a:gd name="connsiteY4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4" h="85725">
                      <a:moveTo>
                        <a:pt x="23813" y="0"/>
                      </a:moveTo>
                      <a:lnTo>
                        <a:pt x="0" y="52387"/>
                      </a:lnTo>
                      <a:lnTo>
                        <a:pt x="26194" y="85725"/>
                      </a:lnTo>
                      <a:lnTo>
                        <a:pt x="45244" y="6191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</a:ln>
                <a:effectLst/>
              </p:spPr>
              <p:txBody>
                <a:bodyPr/>
                <a:lstStyle>
                  <a:defPPr>
                    <a:defRPr lang="en-GB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b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2" name="Freeform 71"/>
              <p:cNvSpPr/>
              <p:nvPr/>
            </p:nvSpPr>
            <p:spPr>
              <a:xfrm>
                <a:off x="1201207" y="6397753"/>
                <a:ext cx="41285" cy="130078"/>
              </a:xfrm>
              <a:custGeom>
                <a:avLst/>
                <a:gdLst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41339"/>
                  <a:gd name="connsiteY0" fmla="*/ 0 h 131036"/>
                  <a:gd name="connsiteX1" fmla="*/ 0 w 41339"/>
                  <a:gd name="connsiteY1" fmla="*/ 62670 h 131036"/>
                  <a:gd name="connsiteX2" fmla="*/ 8546 w 41339"/>
                  <a:gd name="connsiteY2" fmla="*/ 94004 h 131036"/>
                  <a:gd name="connsiteX3" fmla="*/ 8546 w 41339"/>
                  <a:gd name="connsiteY3" fmla="*/ 125339 h 131036"/>
                  <a:gd name="connsiteX4" fmla="*/ 25638 w 41339"/>
                  <a:gd name="connsiteY4" fmla="*/ 131036 h 131036"/>
                  <a:gd name="connsiteX5" fmla="*/ 34184 w 41339"/>
                  <a:gd name="connsiteY5" fmla="*/ 102550 h 131036"/>
                  <a:gd name="connsiteX6" fmla="*/ 25638 w 41339"/>
                  <a:gd name="connsiteY6" fmla="*/ 94004 h 131036"/>
                  <a:gd name="connsiteX7" fmla="*/ 34184 w 41339"/>
                  <a:gd name="connsiteY7" fmla="*/ 71215 h 131036"/>
                  <a:gd name="connsiteX8" fmla="*/ 25638 w 41339"/>
                  <a:gd name="connsiteY8" fmla="*/ 54124 h 131036"/>
                  <a:gd name="connsiteX9" fmla="*/ 37032 w 41339"/>
                  <a:gd name="connsiteY9" fmla="*/ 37032 h 131036"/>
                  <a:gd name="connsiteX10" fmla="*/ 25638 w 41339"/>
                  <a:gd name="connsiteY10" fmla="*/ 0 h 13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39" h="131036">
                    <a:moveTo>
                      <a:pt x="25638" y="0"/>
                    </a:moveTo>
                    <a:lnTo>
                      <a:pt x="0" y="62670"/>
                    </a:lnTo>
                    <a:lnTo>
                      <a:pt x="8546" y="94004"/>
                    </a:lnTo>
                    <a:lnTo>
                      <a:pt x="8546" y="125339"/>
                    </a:lnTo>
                    <a:lnTo>
                      <a:pt x="25638" y="131036"/>
                    </a:lnTo>
                    <a:lnTo>
                      <a:pt x="34184" y="102550"/>
                    </a:lnTo>
                    <a:lnTo>
                      <a:pt x="25638" y="94004"/>
                    </a:lnTo>
                    <a:lnTo>
                      <a:pt x="34184" y="71215"/>
                    </a:lnTo>
                    <a:lnTo>
                      <a:pt x="25638" y="54124"/>
                    </a:lnTo>
                    <a:cubicBezTo>
                      <a:pt x="25638" y="48427"/>
                      <a:pt x="51275" y="17091"/>
                      <a:pt x="37032" y="37032"/>
                    </a:cubicBezTo>
                    <a:lnTo>
                      <a:pt x="25638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930046" y="554958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HI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63539" y="5143412"/>
              <a:ext cx="332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AK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15962" y="5525472"/>
              <a:ext cx="329943" cy="94053"/>
            </a:xfrm>
            <a:custGeom>
              <a:avLst/>
              <a:gdLst>
                <a:gd name="connsiteX0" fmla="*/ 310134 w 1628969"/>
                <a:gd name="connsiteY0" fmla="*/ 170121 h 765544"/>
                <a:gd name="connsiteX1" fmla="*/ 310134 w 1628969"/>
                <a:gd name="connsiteY1" fmla="*/ 170121 h 765544"/>
                <a:gd name="connsiteX2" fmla="*/ 437725 w 1628969"/>
                <a:gd name="connsiteY2" fmla="*/ 148856 h 765544"/>
                <a:gd name="connsiteX3" fmla="*/ 469623 w 1628969"/>
                <a:gd name="connsiteY3" fmla="*/ 127591 h 765544"/>
                <a:gd name="connsiteX4" fmla="*/ 554683 w 1628969"/>
                <a:gd name="connsiteY4" fmla="*/ 53163 h 765544"/>
                <a:gd name="connsiteX5" fmla="*/ 586581 w 1628969"/>
                <a:gd name="connsiteY5" fmla="*/ 31898 h 765544"/>
                <a:gd name="connsiteX6" fmla="*/ 650376 w 1628969"/>
                <a:gd name="connsiteY6" fmla="*/ 10633 h 765544"/>
                <a:gd name="connsiteX7" fmla="*/ 724804 w 1628969"/>
                <a:gd name="connsiteY7" fmla="*/ 21265 h 765544"/>
                <a:gd name="connsiteX8" fmla="*/ 767334 w 1628969"/>
                <a:gd name="connsiteY8" fmla="*/ 31898 h 765544"/>
                <a:gd name="connsiteX9" fmla="*/ 841762 w 1628969"/>
                <a:gd name="connsiteY9" fmla="*/ 42530 h 765544"/>
                <a:gd name="connsiteX10" fmla="*/ 1033148 w 1628969"/>
                <a:gd name="connsiteY10" fmla="*/ 42530 h 765544"/>
                <a:gd name="connsiteX11" fmla="*/ 1288330 w 1628969"/>
                <a:gd name="connsiteY11" fmla="*/ 53163 h 765544"/>
                <a:gd name="connsiteX12" fmla="*/ 1458450 w 1628969"/>
                <a:gd name="connsiteY12" fmla="*/ 21265 h 765544"/>
                <a:gd name="connsiteX13" fmla="*/ 1490348 w 1628969"/>
                <a:gd name="connsiteY13" fmla="*/ 10633 h 765544"/>
                <a:gd name="connsiteX14" fmla="*/ 1522246 w 1628969"/>
                <a:gd name="connsiteY14" fmla="*/ 0 h 765544"/>
                <a:gd name="connsiteX15" fmla="*/ 1596674 w 1628969"/>
                <a:gd name="connsiteY15" fmla="*/ 63795 h 765544"/>
                <a:gd name="connsiteX16" fmla="*/ 1617939 w 1628969"/>
                <a:gd name="connsiteY16" fmla="*/ 127591 h 765544"/>
                <a:gd name="connsiteX17" fmla="*/ 1628571 w 1628969"/>
                <a:gd name="connsiteY17" fmla="*/ 255181 h 765544"/>
                <a:gd name="connsiteX18" fmla="*/ 1617939 w 1628969"/>
                <a:gd name="connsiteY18" fmla="*/ 318977 h 765544"/>
                <a:gd name="connsiteX19" fmla="*/ 1554143 w 1628969"/>
                <a:gd name="connsiteY19" fmla="*/ 340242 h 765544"/>
                <a:gd name="connsiteX20" fmla="*/ 1458450 w 1628969"/>
                <a:gd name="connsiteY20" fmla="*/ 393405 h 765544"/>
                <a:gd name="connsiteX21" fmla="*/ 1437185 w 1628969"/>
                <a:gd name="connsiteY21" fmla="*/ 584791 h 765544"/>
                <a:gd name="connsiteX22" fmla="*/ 1384023 w 1628969"/>
                <a:gd name="connsiteY22" fmla="*/ 648586 h 765544"/>
                <a:gd name="connsiteX23" fmla="*/ 1352125 w 1628969"/>
                <a:gd name="connsiteY23" fmla="*/ 659219 h 765544"/>
                <a:gd name="connsiteX24" fmla="*/ 1213902 w 1628969"/>
                <a:gd name="connsiteY24" fmla="*/ 648586 h 765544"/>
                <a:gd name="connsiteX25" fmla="*/ 958720 w 1628969"/>
                <a:gd name="connsiteY25" fmla="*/ 659219 h 765544"/>
                <a:gd name="connsiteX26" fmla="*/ 820497 w 1628969"/>
                <a:gd name="connsiteY26" fmla="*/ 637953 h 765544"/>
                <a:gd name="connsiteX27" fmla="*/ 788599 w 1628969"/>
                <a:gd name="connsiteY27" fmla="*/ 606056 h 765544"/>
                <a:gd name="connsiteX28" fmla="*/ 735436 w 1628969"/>
                <a:gd name="connsiteY28" fmla="*/ 595423 h 765544"/>
                <a:gd name="connsiteX29" fmla="*/ 703539 w 1628969"/>
                <a:gd name="connsiteY29" fmla="*/ 584791 h 765544"/>
                <a:gd name="connsiteX30" fmla="*/ 661009 w 1628969"/>
                <a:gd name="connsiteY30" fmla="*/ 627321 h 765544"/>
                <a:gd name="connsiteX31" fmla="*/ 629111 w 1628969"/>
                <a:gd name="connsiteY31" fmla="*/ 648586 h 765544"/>
                <a:gd name="connsiteX32" fmla="*/ 597213 w 1628969"/>
                <a:gd name="connsiteY32" fmla="*/ 637953 h 765544"/>
                <a:gd name="connsiteX33" fmla="*/ 554683 w 1628969"/>
                <a:gd name="connsiteY33" fmla="*/ 616688 h 765544"/>
                <a:gd name="connsiteX34" fmla="*/ 490888 w 1628969"/>
                <a:gd name="connsiteY34" fmla="*/ 648586 h 765544"/>
                <a:gd name="connsiteX35" fmla="*/ 427092 w 1628969"/>
                <a:gd name="connsiteY35" fmla="*/ 669851 h 765544"/>
                <a:gd name="connsiteX36" fmla="*/ 363297 w 1628969"/>
                <a:gd name="connsiteY36" fmla="*/ 691116 h 765544"/>
                <a:gd name="connsiteX37" fmla="*/ 320767 w 1628969"/>
                <a:gd name="connsiteY37" fmla="*/ 701749 h 765544"/>
                <a:gd name="connsiteX38" fmla="*/ 182543 w 1628969"/>
                <a:gd name="connsiteY38" fmla="*/ 733646 h 765544"/>
                <a:gd name="connsiteX39" fmla="*/ 150646 w 1628969"/>
                <a:gd name="connsiteY39" fmla="*/ 744279 h 765544"/>
                <a:gd name="connsiteX40" fmla="*/ 118748 w 1628969"/>
                <a:gd name="connsiteY40" fmla="*/ 765544 h 765544"/>
                <a:gd name="connsiteX41" fmla="*/ 86850 w 1628969"/>
                <a:gd name="connsiteY41" fmla="*/ 744279 h 765544"/>
                <a:gd name="connsiteX42" fmla="*/ 33688 w 1628969"/>
                <a:gd name="connsiteY42" fmla="*/ 669851 h 765544"/>
                <a:gd name="connsiteX43" fmla="*/ 23055 w 1628969"/>
                <a:gd name="connsiteY43" fmla="*/ 637953 h 765544"/>
                <a:gd name="connsiteX44" fmla="*/ 33688 w 1628969"/>
                <a:gd name="connsiteY44" fmla="*/ 595423 h 765544"/>
                <a:gd name="connsiteX45" fmla="*/ 54953 w 1628969"/>
                <a:gd name="connsiteY45" fmla="*/ 520995 h 765544"/>
                <a:gd name="connsiteX46" fmla="*/ 76218 w 1628969"/>
                <a:gd name="connsiteY46" fmla="*/ 435935 h 765544"/>
                <a:gd name="connsiteX47" fmla="*/ 97483 w 1628969"/>
                <a:gd name="connsiteY47" fmla="*/ 404037 h 765544"/>
                <a:gd name="connsiteX48" fmla="*/ 108116 w 1628969"/>
                <a:gd name="connsiteY48" fmla="*/ 361507 h 765544"/>
                <a:gd name="connsiteX49" fmla="*/ 44320 w 1628969"/>
                <a:gd name="connsiteY49" fmla="*/ 297712 h 765544"/>
                <a:gd name="connsiteX50" fmla="*/ 1790 w 1628969"/>
                <a:gd name="connsiteY50" fmla="*/ 244549 h 765544"/>
                <a:gd name="connsiteX51" fmla="*/ 33688 w 1628969"/>
                <a:gd name="connsiteY51" fmla="*/ 223284 h 765544"/>
                <a:gd name="connsiteX52" fmla="*/ 97483 w 1628969"/>
                <a:gd name="connsiteY52" fmla="*/ 159488 h 765544"/>
                <a:gd name="connsiteX53" fmla="*/ 150646 w 1628969"/>
                <a:gd name="connsiteY53" fmla="*/ 85060 h 765544"/>
                <a:gd name="connsiteX54" fmla="*/ 203809 w 1628969"/>
                <a:gd name="connsiteY54" fmla="*/ 127591 h 765544"/>
                <a:gd name="connsiteX55" fmla="*/ 267604 w 1628969"/>
                <a:gd name="connsiteY55" fmla="*/ 148856 h 765544"/>
                <a:gd name="connsiteX56" fmla="*/ 310134 w 1628969"/>
                <a:gd name="connsiteY56" fmla="*/ 170121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969" h="765544">
                  <a:moveTo>
                    <a:pt x="310134" y="170121"/>
                  </a:moveTo>
                  <a:lnTo>
                    <a:pt x="310134" y="170121"/>
                  </a:lnTo>
                  <a:cubicBezTo>
                    <a:pt x="340447" y="166753"/>
                    <a:pt x="402101" y="166667"/>
                    <a:pt x="437725" y="148856"/>
                  </a:cubicBezTo>
                  <a:cubicBezTo>
                    <a:pt x="449155" y="143141"/>
                    <a:pt x="458990" y="134679"/>
                    <a:pt x="469623" y="127591"/>
                  </a:cubicBezTo>
                  <a:cubicBezTo>
                    <a:pt x="505064" y="74428"/>
                    <a:pt x="480256" y="102781"/>
                    <a:pt x="554683" y="53163"/>
                  </a:cubicBezTo>
                  <a:cubicBezTo>
                    <a:pt x="565316" y="46075"/>
                    <a:pt x="574458" y="35939"/>
                    <a:pt x="586581" y="31898"/>
                  </a:cubicBezTo>
                  <a:lnTo>
                    <a:pt x="650376" y="10633"/>
                  </a:lnTo>
                  <a:cubicBezTo>
                    <a:pt x="675185" y="14177"/>
                    <a:pt x="700147" y="16782"/>
                    <a:pt x="724804" y="21265"/>
                  </a:cubicBezTo>
                  <a:cubicBezTo>
                    <a:pt x="739181" y="23879"/>
                    <a:pt x="752957" y="29284"/>
                    <a:pt x="767334" y="31898"/>
                  </a:cubicBezTo>
                  <a:cubicBezTo>
                    <a:pt x="791991" y="36381"/>
                    <a:pt x="816953" y="38986"/>
                    <a:pt x="841762" y="42530"/>
                  </a:cubicBezTo>
                  <a:cubicBezTo>
                    <a:pt x="931387" y="72406"/>
                    <a:pt x="828342" y="42530"/>
                    <a:pt x="1033148" y="42530"/>
                  </a:cubicBezTo>
                  <a:cubicBezTo>
                    <a:pt x="1118282" y="42530"/>
                    <a:pt x="1203269" y="49619"/>
                    <a:pt x="1288330" y="53163"/>
                  </a:cubicBezTo>
                  <a:cubicBezTo>
                    <a:pt x="1416964" y="40299"/>
                    <a:pt x="1360861" y="53794"/>
                    <a:pt x="1458450" y="21265"/>
                  </a:cubicBezTo>
                  <a:lnTo>
                    <a:pt x="1490348" y="10633"/>
                  </a:lnTo>
                  <a:lnTo>
                    <a:pt x="1522246" y="0"/>
                  </a:lnTo>
                  <a:cubicBezTo>
                    <a:pt x="1581581" y="23734"/>
                    <a:pt x="1573969" y="7032"/>
                    <a:pt x="1596674" y="63795"/>
                  </a:cubicBezTo>
                  <a:cubicBezTo>
                    <a:pt x="1604999" y="84607"/>
                    <a:pt x="1617939" y="127591"/>
                    <a:pt x="1617939" y="127591"/>
                  </a:cubicBezTo>
                  <a:cubicBezTo>
                    <a:pt x="1621483" y="170121"/>
                    <a:pt x="1628571" y="212504"/>
                    <a:pt x="1628571" y="255181"/>
                  </a:cubicBezTo>
                  <a:cubicBezTo>
                    <a:pt x="1628571" y="276740"/>
                    <a:pt x="1632135" y="302752"/>
                    <a:pt x="1617939" y="318977"/>
                  </a:cubicBezTo>
                  <a:cubicBezTo>
                    <a:pt x="1603178" y="335846"/>
                    <a:pt x="1572794" y="327808"/>
                    <a:pt x="1554143" y="340242"/>
                  </a:cubicBezTo>
                  <a:cubicBezTo>
                    <a:pt x="1481023" y="388989"/>
                    <a:pt x="1514594" y="374690"/>
                    <a:pt x="1458450" y="393405"/>
                  </a:cubicBezTo>
                  <a:cubicBezTo>
                    <a:pt x="1423789" y="497390"/>
                    <a:pt x="1482699" y="311710"/>
                    <a:pt x="1437185" y="584791"/>
                  </a:cubicBezTo>
                  <a:cubicBezTo>
                    <a:pt x="1434733" y="599500"/>
                    <a:pt x="1393003" y="642599"/>
                    <a:pt x="1384023" y="648586"/>
                  </a:cubicBezTo>
                  <a:cubicBezTo>
                    <a:pt x="1374698" y="654803"/>
                    <a:pt x="1362758" y="655675"/>
                    <a:pt x="1352125" y="659219"/>
                  </a:cubicBezTo>
                  <a:cubicBezTo>
                    <a:pt x="1306051" y="655675"/>
                    <a:pt x="1260112" y="648586"/>
                    <a:pt x="1213902" y="648586"/>
                  </a:cubicBezTo>
                  <a:cubicBezTo>
                    <a:pt x="1128768" y="648586"/>
                    <a:pt x="1043823" y="661519"/>
                    <a:pt x="958720" y="659219"/>
                  </a:cubicBezTo>
                  <a:cubicBezTo>
                    <a:pt x="912121" y="657960"/>
                    <a:pt x="866571" y="645042"/>
                    <a:pt x="820497" y="637953"/>
                  </a:cubicBezTo>
                  <a:cubicBezTo>
                    <a:pt x="809864" y="627321"/>
                    <a:pt x="802048" y="612781"/>
                    <a:pt x="788599" y="606056"/>
                  </a:cubicBezTo>
                  <a:cubicBezTo>
                    <a:pt x="772435" y="597974"/>
                    <a:pt x="752968" y="599806"/>
                    <a:pt x="735436" y="595423"/>
                  </a:cubicBezTo>
                  <a:cubicBezTo>
                    <a:pt x="724563" y="592705"/>
                    <a:pt x="714171" y="588335"/>
                    <a:pt x="703539" y="584791"/>
                  </a:cubicBezTo>
                  <a:cubicBezTo>
                    <a:pt x="633943" y="607988"/>
                    <a:pt x="702250" y="575769"/>
                    <a:pt x="661009" y="627321"/>
                  </a:cubicBezTo>
                  <a:cubicBezTo>
                    <a:pt x="653026" y="637300"/>
                    <a:pt x="639744" y="641498"/>
                    <a:pt x="629111" y="648586"/>
                  </a:cubicBezTo>
                  <a:cubicBezTo>
                    <a:pt x="618478" y="645042"/>
                    <a:pt x="607515" y="642368"/>
                    <a:pt x="597213" y="637953"/>
                  </a:cubicBezTo>
                  <a:cubicBezTo>
                    <a:pt x="582645" y="631709"/>
                    <a:pt x="570374" y="618929"/>
                    <a:pt x="554683" y="616688"/>
                  </a:cubicBezTo>
                  <a:cubicBezTo>
                    <a:pt x="532674" y="613544"/>
                    <a:pt x="507014" y="641419"/>
                    <a:pt x="490888" y="648586"/>
                  </a:cubicBezTo>
                  <a:cubicBezTo>
                    <a:pt x="470404" y="657690"/>
                    <a:pt x="448357" y="662762"/>
                    <a:pt x="427092" y="669851"/>
                  </a:cubicBezTo>
                  <a:lnTo>
                    <a:pt x="363297" y="691116"/>
                  </a:lnTo>
                  <a:cubicBezTo>
                    <a:pt x="349120" y="694660"/>
                    <a:pt x="335032" y="698579"/>
                    <a:pt x="320767" y="701749"/>
                  </a:cubicBezTo>
                  <a:cubicBezTo>
                    <a:pt x="270159" y="712995"/>
                    <a:pt x="234656" y="716274"/>
                    <a:pt x="182543" y="733646"/>
                  </a:cubicBezTo>
                  <a:cubicBezTo>
                    <a:pt x="171911" y="737190"/>
                    <a:pt x="160670" y="739267"/>
                    <a:pt x="150646" y="744279"/>
                  </a:cubicBezTo>
                  <a:cubicBezTo>
                    <a:pt x="139216" y="749994"/>
                    <a:pt x="129381" y="758456"/>
                    <a:pt x="118748" y="765544"/>
                  </a:cubicBezTo>
                  <a:cubicBezTo>
                    <a:pt x="108115" y="758456"/>
                    <a:pt x="95886" y="753315"/>
                    <a:pt x="86850" y="744279"/>
                  </a:cubicBezTo>
                  <a:cubicBezTo>
                    <a:pt x="82034" y="739463"/>
                    <a:pt x="39725" y="681925"/>
                    <a:pt x="33688" y="669851"/>
                  </a:cubicBezTo>
                  <a:cubicBezTo>
                    <a:pt x="28676" y="659826"/>
                    <a:pt x="26599" y="648586"/>
                    <a:pt x="23055" y="637953"/>
                  </a:cubicBezTo>
                  <a:cubicBezTo>
                    <a:pt x="26599" y="623776"/>
                    <a:pt x="29673" y="609474"/>
                    <a:pt x="33688" y="595423"/>
                  </a:cubicBezTo>
                  <a:cubicBezTo>
                    <a:pt x="51445" y="533275"/>
                    <a:pt x="38337" y="595766"/>
                    <a:pt x="54953" y="520995"/>
                  </a:cubicBezTo>
                  <a:cubicBezTo>
                    <a:pt x="59807" y="499151"/>
                    <a:pt x="64817" y="458738"/>
                    <a:pt x="76218" y="435935"/>
                  </a:cubicBezTo>
                  <a:cubicBezTo>
                    <a:pt x="81933" y="424505"/>
                    <a:pt x="90395" y="414670"/>
                    <a:pt x="97483" y="404037"/>
                  </a:cubicBezTo>
                  <a:cubicBezTo>
                    <a:pt x="101027" y="389860"/>
                    <a:pt x="111286" y="375772"/>
                    <a:pt x="108116" y="361507"/>
                  </a:cubicBezTo>
                  <a:cubicBezTo>
                    <a:pt x="96063" y="307270"/>
                    <a:pt x="81934" y="310249"/>
                    <a:pt x="44320" y="297712"/>
                  </a:cubicBezTo>
                  <a:cubicBezTo>
                    <a:pt x="32156" y="289602"/>
                    <a:pt x="-9021" y="271577"/>
                    <a:pt x="1790" y="244549"/>
                  </a:cubicBezTo>
                  <a:cubicBezTo>
                    <a:pt x="6536" y="232684"/>
                    <a:pt x="24137" y="231774"/>
                    <a:pt x="33688" y="223284"/>
                  </a:cubicBezTo>
                  <a:cubicBezTo>
                    <a:pt x="56165" y="203304"/>
                    <a:pt x="97483" y="159488"/>
                    <a:pt x="97483" y="159488"/>
                  </a:cubicBezTo>
                  <a:cubicBezTo>
                    <a:pt x="122292" y="85060"/>
                    <a:pt x="97483" y="102782"/>
                    <a:pt x="150646" y="85060"/>
                  </a:cubicBezTo>
                  <a:cubicBezTo>
                    <a:pt x="168322" y="102737"/>
                    <a:pt x="179664" y="116860"/>
                    <a:pt x="203809" y="127591"/>
                  </a:cubicBezTo>
                  <a:cubicBezTo>
                    <a:pt x="224292" y="136695"/>
                    <a:pt x="246339" y="141768"/>
                    <a:pt x="267604" y="148856"/>
                  </a:cubicBezTo>
                  <a:cubicBezTo>
                    <a:pt x="302863" y="160609"/>
                    <a:pt x="303046" y="166577"/>
                    <a:pt x="310134" y="17012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85753" y="54574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PR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01119" y="2205851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WI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78045" y="2388274"/>
              <a:ext cx="3305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MI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62986" y="4820841"/>
              <a:ext cx="1458168" cy="97235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44817" y="5307016"/>
              <a:ext cx="1259270" cy="488785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613290" y="5479918"/>
              <a:ext cx="681598" cy="27853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7" name="Title 1"/>
            <p:cNvSpPr txBox="1">
              <a:spLocks/>
            </p:cNvSpPr>
            <p:nvPr/>
          </p:nvSpPr>
          <p:spPr bwMode="auto">
            <a:xfrm>
              <a:off x="343752" y="332656"/>
              <a:ext cx="8569325" cy="57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F7941E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charset="0"/>
                  <a:ea typeface="MS PGothic" pitchFamily="34" charset="-128"/>
                  <a:cs typeface="ＭＳ Ｐゴシック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charset="0"/>
                  <a:ea typeface="MS PGothic" pitchFamily="34" charset="-128"/>
                  <a:cs typeface="ＭＳ Ｐゴシック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charset="0"/>
                  <a:ea typeface="MS PGothic" pitchFamily="34" charset="-128"/>
                  <a:cs typeface="ＭＳ Ｐゴシック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charset="0"/>
                  <a:ea typeface="MS PGothic" pitchFamily="34" charset="-128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4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2014 ORG-OREI Grant Distribution</a:t>
              </a:r>
              <a:endParaRPr lang="en-US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6873384" y="5521021"/>
              <a:ext cx="112638" cy="137709"/>
            </a:xfrm>
            <a:custGeom>
              <a:avLst/>
              <a:gdLst>
                <a:gd name="connsiteX0" fmla="*/ 310134 w 1628969"/>
                <a:gd name="connsiteY0" fmla="*/ 170121 h 765544"/>
                <a:gd name="connsiteX1" fmla="*/ 310134 w 1628969"/>
                <a:gd name="connsiteY1" fmla="*/ 170121 h 765544"/>
                <a:gd name="connsiteX2" fmla="*/ 437725 w 1628969"/>
                <a:gd name="connsiteY2" fmla="*/ 148856 h 765544"/>
                <a:gd name="connsiteX3" fmla="*/ 469623 w 1628969"/>
                <a:gd name="connsiteY3" fmla="*/ 127591 h 765544"/>
                <a:gd name="connsiteX4" fmla="*/ 554683 w 1628969"/>
                <a:gd name="connsiteY4" fmla="*/ 53163 h 765544"/>
                <a:gd name="connsiteX5" fmla="*/ 586581 w 1628969"/>
                <a:gd name="connsiteY5" fmla="*/ 31898 h 765544"/>
                <a:gd name="connsiteX6" fmla="*/ 650376 w 1628969"/>
                <a:gd name="connsiteY6" fmla="*/ 10633 h 765544"/>
                <a:gd name="connsiteX7" fmla="*/ 724804 w 1628969"/>
                <a:gd name="connsiteY7" fmla="*/ 21265 h 765544"/>
                <a:gd name="connsiteX8" fmla="*/ 767334 w 1628969"/>
                <a:gd name="connsiteY8" fmla="*/ 31898 h 765544"/>
                <a:gd name="connsiteX9" fmla="*/ 841762 w 1628969"/>
                <a:gd name="connsiteY9" fmla="*/ 42530 h 765544"/>
                <a:gd name="connsiteX10" fmla="*/ 1033148 w 1628969"/>
                <a:gd name="connsiteY10" fmla="*/ 42530 h 765544"/>
                <a:gd name="connsiteX11" fmla="*/ 1288330 w 1628969"/>
                <a:gd name="connsiteY11" fmla="*/ 53163 h 765544"/>
                <a:gd name="connsiteX12" fmla="*/ 1458450 w 1628969"/>
                <a:gd name="connsiteY12" fmla="*/ 21265 h 765544"/>
                <a:gd name="connsiteX13" fmla="*/ 1490348 w 1628969"/>
                <a:gd name="connsiteY13" fmla="*/ 10633 h 765544"/>
                <a:gd name="connsiteX14" fmla="*/ 1522246 w 1628969"/>
                <a:gd name="connsiteY14" fmla="*/ 0 h 765544"/>
                <a:gd name="connsiteX15" fmla="*/ 1596674 w 1628969"/>
                <a:gd name="connsiteY15" fmla="*/ 63795 h 765544"/>
                <a:gd name="connsiteX16" fmla="*/ 1617939 w 1628969"/>
                <a:gd name="connsiteY16" fmla="*/ 127591 h 765544"/>
                <a:gd name="connsiteX17" fmla="*/ 1628571 w 1628969"/>
                <a:gd name="connsiteY17" fmla="*/ 255181 h 765544"/>
                <a:gd name="connsiteX18" fmla="*/ 1617939 w 1628969"/>
                <a:gd name="connsiteY18" fmla="*/ 318977 h 765544"/>
                <a:gd name="connsiteX19" fmla="*/ 1554143 w 1628969"/>
                <a:gd name="connsiteY19" fmla="*/ 340242 h 765544"/>
                <a:gd name="connsiteX20" fmla="*/ 1458450 w 1628969"/>
                <a:gd name="connsiteY20" fmla="*/ 393405 h 765544"/>
                <a:gd name="connsiteX21" fmla="*/ 1437185 w 1628969"/>
                <a:gd name="connsiteY21" fmla="*/ 584791 h 765544"/>
                <a:gd name="connsiteX22" fmla="*/ 1384023 w 1628969"/>
                <a:gd name="connsiteY22" fmla="*/ 648586 h 765544"/>
                <a:gd name="connsiteX23" fmla="*/ 1352125 w 1628969"/>
                <a:gd name="connsiteY23" fmla="*/ 659219 h 765544"/>
                <a:gd name="connsiteX24" fmla="*/ 1213902 w 1628969"/>
                <a:gd name="connsiteY24" fmla="*/ 648586 h 765544"/>
                <a:gd name="connsiteX25" fmla="*/ 958720 w 1628969"/>
                <a:gd name="connsiteY25" fmla="*/ 659219 h 765544"/>
                <a:gd name="connsiteX26" fmla="*/ 820497 w 1628969"/>
                <a:gd name="connsiteY26" fmla="*/ 637953 h 765544"/>
                <a:gd name="connsiteX27" fmla="*/ 788599 w 1628969"/>
                <a:gd name="connsiteY27" fmla="*/ 606056 h 765544"/>
                <a:gd name="connsiteX28" fmla="*/ 735436 w 1628969"/>
                <a:gd name="connsiteY28" fmla="*/ 595423 h 765544"/>
                <a:gd name="connsiteX29" fmla="*/ 703539 w 1628969"/>
                <a:gd name="connsiteY29" fmla="*/ 584791 h 765544"/>
                <a:gd name="connsiteX30" fmla="*/ 661009 w 1628969"/>
                <a:gd name="connsiteY30" fmla="*/ 627321 h 765544"/>
                <a:gd name="connsiteX31" fmla="*/ 629111 w 1628969"/>
                <a:gd name="connsiteY31" fmla="*/ 648586 h 765544"/>
                <a:gd name="connsiteX32" fmla="*/ 597213 w 1628969"/>
                <a:gd name="connsiteY32" fmla="*/ 637953 h 765544"/>
                <a:gd name="connsiteX33" fmla="*/ 554683 w 1628969"/>
                <a:gd name="connsiteY33" fmla="*/ 616688 h 765544"/>
                <a:gd name="connsiteX34" fmla="*/ 490888 w 1628969"/>
                <a:gd name="connsiteY34" fmla="*/ 648586 h 765544"/>
                <a:gd name="connsiteX35" fmla="*/ 427092 w 1628969"/>
                <a:gd name="connsiteY35" fmla="*/ 669851 h 765544"/>
                <a:gd name="connsiteX36" fmla="*/ 363297 w 1628969"/>
                <a:gd name="connsiteY36" fmla="*/ 691116 h 765544"/>
                <a:gd name="connsiteX37" fmla="*/ 320767 w 1628969"/>
                <a:gd name="connsiteY37" fmla="*/ 701749 h 765544"/>
                <a:gd name="connsiteX38" fmla="*/ 182543 w 1628969"/>
                <a:gd name="connsiteY38" fmla="*/ 733646 h 765544"/>
                <a:gd name="connsiteX39" fmla="*/ 150646 w 1628969"/>
                <a:gd name="connsiteY39" fmla="*/ 744279 h 765544"/>
                <a:gd name="connsiteX40" fmla="*/ 118748 w 1628969"/>
                <a:gd name="connsiteY40" fmla="*/ 765544 h 765544"/>
                <a:gd name="connsiteX41" fmla="*/ 86850 w 1628969"/>
                <a:gd name="connsiteY41" fmla="*/ 744279 h 765544"/>
                <a:gd name="connsiteX42" fmla="*/ 33688 w 1628969"/>
                <a:gd name="connsiteY42" fmla="*/ 669851 h 765544"/>
                <a:gd name="connsiteX43" fmla="*/ 23055 w 1628969"/>
                <a:gd name="connsiteY43" fmla="*/ 637953 h 765544"/>
                <a:gd name="connsiteX44" fmla="*/ 33688 w 1628969"/>
                <a:gd name="connsiteY44" fmla="*/ 595423 h 765544"/>
                <a:gd name="connsiteX45" fmla="*/ 54953 w 1628969"/>
                <a:gd name="connsiteY45" fmla="*/ 520995 h 765544"/>
                <a:gd name="connsiteX46" fmla="*/ 76218 w 1628969"/>
                <a:gd name="connsiteY46" fmla="*/ 435935 h 765544"/>
                <a:gd name="connsiteX47" fmla="*/ 97483 w 1628969"/>
                <a:gd name="connsiteY47" fmla="*/ 404037 h 765544"/>
                <a:gd name="connsiteX48" fmla="*/ 108116 w 1628969"/>
                <a:gd name="connsiteY48" fmla="*/ 361507 h 765544"/>
                <a:gd name="connsiteX49" fmla="*/ 44320 w 1628969"/>
                <a:gd name="connsiteY49" fmla="*/ 297712 h 765544"/>
                <a:gd name="connsiteX50" fmla="*/ 1790 w 1628969"/>
                <a:gd name="connsiteY50" fmla="*/ 244549 h 765544"/>
                <a:gd name="connsiteX51" fmla="*/ 33688 w 1628969"/>
                <a:gd name="connsiteY51" fmla="*/ 223284 h 765544"/>
                <a:gd name="connsiteX52" fmla="*/ 97483 w 1628969"/>
                <a:gd name="connsiteY52" fmla="*/ 159488 h 765544"/>
                <a:gd name="connsiteX53" fmla="*/ 150646 w 1628969"/>
                <a:gd name="connsiteY53" fmla="*/ 85060 h 765544"/>
                <a:gd name="connsiteX54" fmla="*/ 203809 w 1628969"/>
                <a:gd name="connsiteY54" fmla="*/ 127591 h 765544"/>
                <a:gd name="connsiteX55" fmla="*/ 267604 w 1628969"/>
                <a:gd name="connsiteY55" fmla="*/ 148856 h 765544"/>
                <a:gd name="connsiteX56" fmla="*/ 310134 w 1628969"/>
                <a:gd name="connsiteY56" fmla="*/ 170121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28969" h="765544">
                  <a:moveTo>
                    <a:pt x="310134" y="170121"/>
                  </a:moveTo>
                  <a:lnTo>
                    <a:pt x="310134" y="170121"/>
                  </a:lnTo>
                  <a:cubicBezTo>
                    <a:pt x="340447" y="166753"/>
                    <a:pt x="402101" y="166667"/>
                    <a:pt x="437725" y="148856"/>
                  </a:cubicBezTo>
                  <a:cubicBezTo>
                    <a:pt x="449155" y="143141"/>
                    <a:pt x="458990" y="134679"/>
                    <a:pt x="469623" y="127591"/>
                  </a:cubicBezTo>
                  <a:cubicBezTo>
                    <a:pt x="505064" y="74428"/>
                    <a:pt x="480256" y="102781"/>
                    <a:pt x="554683" y="53163"/>
                  </a:cubicBezTo>
                  <a:cubicBezTo>
                    <a:pt x="565316" y="46075"/>
                    <a:pt x="574458" y="35939"/>
                    <a:pt x="586581" y="31898"/>
                  </a:cubicBezTo>
                  <a:lnTo>
                    <a:pt x="650376" y="10633"/>
                  </a:lnTo>
                  <a:cubicBezTo>
                    <a:pt x="675185" y="14177"/>
                    <a:pt x="700147" y="16782"/>
                    <a:pt x="724804" y="21265"/>
                  </a:cubicBezTo>
                  <a:cubicBezTo>
                    <a:pt x="739181" y="23879"/>
                    <a:pt x="752957" y="29284"/>
                    <a:pt x="767334" y="31898"/>
                  </a:cubicBezTo>
                  <a:cubicBezTo>
                    <a:pt x="791991" y="36381"/>
                    <a:pt x="816953" y="38986"/>
                    <a:pt x="841762" y="42530"/>
                  </a:cubicBezTo>
                  <a:cubicBezTo>
                    <a:pt x="931387" y="72406"/>
                    <a:pt x="828342" y="42530"/>
                    <a:pt x="1033148" y="42530"/>
                  </a:cubicBezTo>
                  <a:cubicBezTo>
                    <a:pt x="1118282" y="42530"/>
                    <a:pt x="1203269" y="49619"/>
                    <a:pt x="1288330" y="53163"/>
                  </a:cubicBezTo>
                  <a:cubicBezTo>
                    <a:pt x="1416964" y="40299"/>
                    <a:pt x="1360861" y="53794"/>
                    <a:pt x="1458450" y="21265"/>
                  </a:cubicBezTo>
                  <a:lnTo>
                    <a:pt x="1490348" y="10633"/>
                  </a:lnTo>
                  <a:lnTo>
                    <a:pt x="1522246" y="0"/>
                  </a:lnTo>
                  <a:cubicBezTo>
                    <a:pt x="1581581" y="23734"/>
                    <a:pt x="1573969" y="7032"/>
                    <a:pt x="1596674" y="63795"/>
                  </a:cubicBezTo>
                  <a:cubicBezTo>
                    <a:pt x="1604999" y="84607"/>
                    <a:pt x="1617939" y="127591"/>
                    <a:pt x="1617939" y="127591"/>
                  </a:cubicBezTo>
                  <a:cubicBezTo>
                    <a:pt x="1621483" y="170121"/>
                    <a:pt x="1628571" y="212504"/>
                    <a:pt x="1628571" y="255181"/>
                  </a:cubicBezTo>
                  <a:cubicBezTo>
                    <a:pt x="1628571" y="276740"/>
                    <a:pt x="1632135" y="302752"/>
                    <a:pt x="1617939" y="318977"/>
                  </a:cubicBezTo>
                  <a:cubicBezTo>
                    <a:pt x="1603178" y="335846"/>
                    <a:pt x="1572794" y="327808"/>
                    <a:pt x="1554143" y="340242"/>
                  </a:cubicBezTo>
                  <a:cubicBezTo>
                    <a:pt x="1481023" y="388989"/>
                    <a:pt x="1514594" y="374690"/>
                    <a:pt x="1458450" y="393405"/>
                  </a:cubicBezTo>
                  <a:cubicBezTo>
                    <a:pt x="1423789" y="497390"/>
                    <a:pt x="1482699" y="311710"/>
                    <a:pt x="1437185" y="584791"/>
                  </a:cubicBezTo>
                  <a:cubicBezTo>
                    <a:pt x="1434733" y="599500"/>
                    <a:pt x="1393003" y="642599"/>
                    <a:pt x="1384023" y="648586"/>
                  </a:cubicBezTo>
                  <a:cubicBezTo>
                    <a:pt x="1374698" y="654803"/>
                    <a:pt x="1362758" y="655675"/>
                    <a:pt x="1352125" y="659219"/>
                  </a:cubicBezTo>
                  <a:cubicBezTo>
                    <a:pt x="1306051" y="655675"/>
                    <a:pt x="1260112" y="648586"/>
                    <a:pt x="1213902" y="648586"/>
                  </a:cubicBezTo>
                  <a:cubicBezTo>
                    <a:pt x="1128768" y="648586"/>
                    <a:pt x="1043823" y="661519"/>
                    <a:pt x="958720" y="659219"/>
                  </a:cubicBezTo>
                  <a:cubicBezTo>
                    <a:pt x="912121" y="657960"/>
                    <a:pt x="866571" y="645042"/>
                    <a:pt x="820497" y="637953"/>
                  </a:cubicBezTo>
                  <a:cubicBezTo>
                    <a:pt x="809864" y="627321"/>
                    <a:pt x="802048" y="612781"/>
                    <a:pt x="788599" y="606056"/>
                  </a:cubicBezTo>
                  <a:cubicBezTo>
                    <a:pt x="772435" y="597974"/>
                    <a:pt x="752968" y="599806"/>
                    <a:pt x="735436" y="595423"/>
                  </a:cubicBezTo>
                  <a:cubicBezTo>
                    <a:pt x="724563" y="592705"/>
                    <a:pt x="714171" y="588335"/>
                    <a:pt x="703539" y="584791"/>
                  </a:cubicBezTo>
                  <a:cubicBezTo>
                    <a:pt x="633943" y="607988"/>
                    <a:pt x="702250" y="575769"/>
                    <a:pt x="661009" y="627321"/>
                  </a:cubicBezTo>
                  <a:cubicBezTo>
                    <a:pt x="653026" y="637300"/>
                    <a:pt x="639744" y="641498"/>
                    <a:pt x="629111" y="648586"/>
                  </a:cubicBezTo>
                  <a:cubicBezTo>
                    <a:pt x="618478" y="645042"/>
                    <a:pt x="607515" y="642368"/>
                    <a:pt x="597213" y="637953"/>
                  </a:cubicBezTo>
                  <a:cubicBezTo>
                    <a:pt x="582645" y="631709"/>
                    <a:pt x="570374" y="618929"/>
                    <a:pt x="554683" y="616688"/>
                  </a:cubicBezTo>
                  <a:cubicBezTo>
                    <a:pt x="532674" y="613544"/>
                    <a:pt x="507014" y="641419"/>
                    <a:pt x="490888" y="648586"/>
                  </a:cubicBezTo>
                  <a:cubicBezTo>
                    <a:pt x="470404" y="657690"/>
                    <a:pt x="448357" y="662762"/>
                    <a:pt x="427092" y="669851"/>
                  </a:cubicBezTo>
                  <a:lnTo>
                    <a:pt x="363297" y="691116"/>
                  </a:lnTo>
                  <a:cubicBezTo>
                    <a:pt x="349120" y="694660"/>
                    <a:pt x="335032" y="698579"/>
                    <a:pt x="320767" y="701749"/>
                  </a:cubicBezTo>
                  <a:cubicBezTo>
                    <a:pt x="270159" y="712995"/>
                    <a:pt x="234656" y="716274"/>
                    <a:pt x="182543" y="733646"/>
                  </a:cubicBezTo>
                  <a:cubicBezTo>
                    <a:pt x="171911" y="737190"/>
                    <a:pt x="160670" y="739267"/>
                    <a:pt x="150646" y="744279"/>
                  </a:cubicBezTo>
                  <a:cubicBezTo>
                    <a:pt x="139216" y="749994"/>
                    <a:pt x="129381" y="758456"/>
                    <a:pt x="118748" y="765544"/>
                  </a:cubicBezTo>
                  <a:cubicBezTo>
                    <a:pt x="108115" y="758456"/>
                    <a:pt x="95886" y="753315"/>
                    <a:pt x="86850" y="744279"/>
                  </a:cubicBezTo>
                  <a:cubicBezTo>
                    <a:pt x="82034" y="739463"/>
                    <a:pt x="39725" y="681925"/>
                    <a:pt x="33688" y="669851"/>
                  </a:cubicBezTo>
                  <a:cubicBezTo>
                    <a:pt x="28676" y="659826"/>
                    <a:pt x="26599" y="648586"/>
                    <a:pt x="23055" y="637953"/>
                  </a:cubicBezTo>
                  <a:cubicBezTo>
                    <a:pt x="26599" y="623776"/>
                    <a:pt x="29673" y="609474"/>
                    <a:pt x="33688" y="595423"/>
                  </a:cubicBezTo>
                  <a:cubicBezTo>
                    <a:pt x="51445" y="533275"/>
                    <a:pt x="38337" y="595766"/>
                    <a:pt x="54953" y="520995"/>
                  </a:cubicBezTo>
                  <a:cubicBezTo>
                    <a:pt x="59807" y="499151"/>
                    <a:pt x="64817" y="458738"/>
                    <a:pt x="76218" y="435935"/>
                  </a:cubicBezTo>
                  <a:cubicBezTo>
                    <a:pt x="81933" y="424505"/>
                    <a:pt x="90395" y="414670"/>
                    <a:pt x="97483" y="404037"/>
                  </a:cubicBezTo>
                  <a:cubicBezTo>
                    <a:pt x="101027" y="389860"/>
                    <a:pt x="111286" y="375772"/>
                    <a:pt x="108116" y="361507"/>
                  </a:cubicBezTo>
                  <a:cubicBezTo>
                    <a:pt x="96063" y="307270"/>
                    <a:pt x="81934" y="310249"/>
                    <a:pt x="44320" y="297712"/>
                  </a:cubicBezTo>
                  <a:cubicBezTo>
                    <a:pt x="32156" y="289602"/>
                    <a:pt x="-9021" y="271577"/>
                    <a:pt x="1790" y="244549"/>
                  </a:cubicBezTo>
                  <a:cubicBezTo>
                    <a:pt x="6536" y="232684"/>
                    <a:pt x="24137" y="231774"/>
                    <a:pt x="33688" y="223284"/>
                  </a:cubicBezTo>
                  <a:cubicBezTo>
                    <a:pt x="56165" y="203304"/>
                    <a:pt x="97483" y="159488"/>
                    <a:pt x="97483" y="159488"/>
                  </a:cubicBezTo>
                  <a:cubicBezTo>
                    <a:pt x="122292" y="85060"/>
                    <a:pt x="97483" y="102782"/>
                    <a:pt x="150646" y="85060"/>
                  </a:cubicBezTo>
                  <a:cubicBezTo>
                    <a:pt x="168322" y="102737"/>
                    <a:pt x="179664" y="116860"/>
                    <a:pt x="203809" y="127591"/>
                  </a:cubicBezTo>
                  <a:cubicBezTo>
                    <a:pt x="224292" y="136695"/>
                    <a:pt x="246339" y="141768"/>
                    <a:pt x="267604" y="148856"/>
                  </a:cubicBezTo>
                  <a:cubicBezTo>
                    <a:pt x="302863" y="160609"/>
                    <a:pt x="303046" y="166577"/>
                    <a:pt x="310134" y="170121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25870" y="5452970"/>
              <a:ext cx="350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  <a:ea typeface="ＭＳ Ｐゴシック"/>
                  <a:cs typeface="+mn-cs"/>
                </a:rPr>
                <a:t>GU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53407" y="5475467"/>
              <a:ext cx="681598" cy="278531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 indent="-1778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rgbClr val="F7941E"/>
                </a:solidFill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362200" y="2286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  <a:ea typeface="ＭＳ Ｐゴシック"/>
                <a:cs typeface="+mn-cs"/>
              </a:rPr>
              <a:t>3</a:t>
            </a: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773556" y="2590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  <a:ea typeface="ＭＳ Ｐゴシック"/>
                <a:cs typeface="+mn-cs"/>
              </a:rPr>
              <a:t>3</a:t>
            </a: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77756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  <a:ea typeface="ＭＳ Ｐゴシック"/>
                <a:cs typeface="+mn-cs"/>
              </a:rPr>
              <a:t>3</a:t>
            </a: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1722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  <a:ea typeface="ＭＳ Ｐゴシック"/>
                <a:cs typeface="+mn-cs"/>
              </a:rPr>
              <a:t>2</a:t>
            </a: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9530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  <a:ea typeface="ＭＳ Ｐゴシック"/>
                <a:cs typeface="+mn-cs"/>
              </a:rPr>
              <a:t>2</a:t>
            </a:r>
            <a:endParaRPr lang="en-US" sz="1800" dirty="0">
              <a:solidFill>
                <a:srgbClr val="FFFF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4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277368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624310"/>
            <a:ext cx="7467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Some keys to success for NIFA Organic Programs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Human Capacity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800" dirty="0" smtClean="0"/>
              <a:t>Critical mass of organic scientists </a:t>
            </a:r>
            <a:r>
              <a:rPr lang="en-US" sz="2800" u="sng" dirty="0" smtClean="0"/>
              <a:t>working together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800" dirty="0" smtClean="0"/>
              <a:t>Strong connection University-Extension-Organic industry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Institutional capacity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800" dirty="0" smtClean="0"/>
              <a:t>Support from the upper administration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800" dirty="0" smtClean="0"/>
              <a:t>Certified facility for research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2067" y="6400800"/>
            <a:ext cx="1905000" cy="457200"/>
          </a:xfrm>
        </p:spPr>
        <p:txBody>
          <a:bodyPr/>
          <a:lstStyle/>
          <a:p>
            <a:pPr>
              <a:defRPr/>
            </a:pPr>
            <a:fld id="{54D937F7-4282-4589-B8A7-149FF63E9063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33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1600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i="1" dirty="0" smtClean="0">
                <a:solidFill>
                  <a:srgbClr val="008000"/>
                </a:solidFill>
                <a:latin typeface="Calibri"/>
              </a:rPr>
              <a:t>Thank you !!!!!!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37F7-4282-4589-B8A7-149FF63E9063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34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219200" y="2895600"/>
            <a:ext cx="6248400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57200" y="1524000"/>
            <a:ext cx="7772399" cy="144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q"/>
              <a:defRPr sz="3200">
                <a:solidFill>
                  <a:srgbClr val="FFFF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800">
                <a:solidFill>
                  <a:srgbClr val="FFFF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400">
                <a:solidFill>
                  <a:srgbClr val="FFFF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Monotype Sorts" charset="0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Since World War II there has been significant changes in agriculture due to news discoveries and leap frog technologies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60604" y="6144768"/>
            <a:ext cx="577596" cy="484632"/>
          </a:xfrm>
          <a:prstGeom prst="rightArrow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739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Fewer and fewer farms (2.1 million farms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2012)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producing for the rest of the population (313.9 million 2012)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6705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</a:t>
            </a:r>
            <a:r>
              <a:rPr lang="en-US" sz="3600" i="1" kern="1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rogress </a:t>
            </a:r>
            <a:r>
              <a:rPr lang="en-US" sz="3600" i="1" kern="1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 agriculture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3124200"/>
            <a:ext cx="5943600" cy="2743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q"/>
              <a:defRPr sz="3200">
                <a:solidFill>
                  <a:srgbClr val="FFFF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800">
                <a:solidFill>
                  <a:srgbClr val="FFFF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400">
                <a:solidFill>
                  <a:srgbClr val="FFFF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onotype Sorts" charset="0"/>
              <a:buChar char="o"/>
              <a:defRPr sz="2000">
                <a:solidFill>
                  <a:srgbClr val="FFFF00"/>
                </a:solidFill>
                <a:latin typeface="+mn-lt"/>
                <a:ea typeface="+mn-ea"/>
              </a:defRPr>
            </a:lvl9pPr>
          </a:lstStyle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Pesticides: herbicides, fungicides, insecticides,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nematicides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, soil fumigants, etc..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Fertilizers: specificity, placement, slow release…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Machinery: tractors, sprayers,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Technology: GPS, precision agriculture, plastics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Molecular biology: stress resistant cultivars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4D937F7-4282-4589-B8A7-149FF63E9063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0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138535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Global</a:t>
            </a:r>
            <a:r>
              <a:rPr lang="en-US" sz="1400" i="1" dirty="0">
                <a:solidFill>
                  <a:srgbClr val="008000"/>
                </a:solidFill>
              </a:rPr>
              <a:t> </a:t>
            </a:r>
            <a:r>
              <a:rPr lang="en-US" sz="20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trends</a:t>
            </a:r>
            <a:r>
              <a:rPr lang="en-US" sz="1400" i="1" dirty="0">
                <a:solidFill>
                  <a:srgbClr val="008000"/>
                </a:solidFill>
              </a:rPr>
              <a:t> </a:t>
            </a:r>
            <a:r>
              <a:rPr lang="en-US" sz="20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in the intensification of crop 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" y="6581001"/>
            <a:ext cx="4182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Source: </a:t>
            </a:r>
            <a:r>
              <a:rPr lang="en-US" b="0" dirty="0"/>
              <a:t>Foresight. The Future of Food and Farming (2011)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6477000" y="19050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136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WLettu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32" y="1528233"/>
            <a:ext cx="7831667" cy="5321300"/>
          </a:xfr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53905" y="5638800"/>
            <a:ext cx="4101904" cy="830997"/>
          </a:xfrm>
          <a:prstGeom prst="rect">
            <a:avLst/>
          </a:prstGeom>
          <a:solidFill>
            <a:schemeClr val="accent1">
              <a:alpha val="28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Lettuce field: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Coachella Valley California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305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Monoculture</a:t>
            </a:r>
            <a:r>
              <a:rPr lang="en-US" sz="3600" i="1" kern="10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sz="2000" i="1" kern="10" dirty="0">
                <a:solidFill>
                  <a:srgbClr val="00B0F0"/>
                </a:solidFill>
                <a:latin typeface="Arial Black"/>
                <a:ea typeface="Arial Black"/>
                <a:cs typeface="Arial Black"/>
              </a:rPr>
              <a:t>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34667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s Raddish Fiel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0" y="5867400"/>
            <a:ext cx="3048000" cy="461665"/>
          </a:xfrm>
          <a:prstGeom prst="rect">
            <a:avLst/>
          </a:prstGeom>
          <a:solidFill>
            <a:schemeClr val="accent1">
              <a:alpha val="28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Radish: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Michigan</a:t>
            </a: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5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s Raddish Fiel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799013" cy="35988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86400" y="2133600"/>
            <a:ext cx="3429000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Low level of biodiversity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High inputs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High pest and disease pressure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+mn-cs"/>
              </a:rPr>
              <a:t>High potential for erosion</a:t>
            </a:r>
          </a:p>
          <a:p>
            <a:pPr>
              <a:buFont typeface="Wingdings" charset="0"/>
              <a:buChar char="§"/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5370493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charset="0"/>
                <a:cs typeface="+mn-cs"/>
              </a:rPr>
              <a:t>Appropriate for Large-scale production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charset="0"/>
                <a:cs typeface="+mn-cs"/>
              </a:rPr>
              <a:t>Adapted to mechanization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305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Monoculture </a:t>
            </a:r>
            <a:r>
              <a:rPr lang="en-US" sz="3600" i="1" kern="10" dirty="0" smtClean="0">
                <a:solidFill>
                  <a:srgbClr val="0E7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systems</a:t>
            </a:r>
            <a:endParaRPr lang="en-US" sz="3600" i="1" kern="10" dirty="0">
              <a:solidFill>
                <a:srgbClr val="0E7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45720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/>
              <a:t>“Our lands, as I mentioned in my first letter to you, were originally very good; but use, and abuse, have made them quite otherwise.”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740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096000" y="1600200"/>
            <a:ext cx="2819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0000FF"/>
                </a:solidFill>
              </a:rPr>
              <a:t>1787 letter to Arthur Young in England</a:t>
            </a:r>
          </a:p>
          <a:p>
            <a:r>
              <a:rPr lang="en-US" sz="3200" i="1" dirty="0">
                <a:solidFill>
                  <a:srgbClr val="0000FF"/>
                </a:solidFill>
              </a:rPr>
              <a:t>(</a:t>
            </a:r>
            <a:r>
              <a:rPr lang="en-US" sz="3200" i="1" dirty="0" smtClean="0">
                <a:solidFill>
                  <a:srgbClr val="0000FF"/>
                </a:solidFill>
              </a:rPr>
              <a:t>227 </a:t>
            </a:r>
            <a:r>
              <a:rPr lang="en-US" sz="3200" i="1" dirty="0" err="1">
                <a:solidFill>
                  <a:srgbClr val="0000FF"/>
                </a:solidFill>
              </a:rPr>
              <a:t>yrs</a:t>
            </a:r>
            <a:r>
              <a:rPr lang="en-US" sz="3200" i="1" dirty="0">
                <a:solidFill>
                  <a:srgbClr val="0000FF"/>
                </a:solidFill>
              </a:rPr>
              <a:t> ago)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52400" y="60198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This was in reference to soil degradation caused by continuous tobacco or corn-wheat rotations in America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22067" y="6400800"/>
            <a:ext cx="1905000" cy="457200"/>
          </a:xfrm>
        </p:spPr>
        <p:txBody>
          <a:bodyPr/>
          <a:lstStyle/>
          <a:p>
            <a:pPr>
              <a:defRPr/>
            </a:pPr>
            <a:fld id="{7A12FD4F-3F51-4D6F-8366-01E2CA29F941}" type="slidenum">
              <a:rPr lang="en-US" altLang="en-US" smtClean="0">
                <a:solidFill>
                  <a:srgbClr val="FF0000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9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3333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9393</TotalTime>
  <Words>1236</Words>
  <Application>Microsoft Office PowerPoint</Application>
  <PresentationFormat>On-screen Show (4:3)</PresentationFormat>
  <Paragraphs>437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Default Design</vt:lpstr>
      <vt:lpstr>Blank Presentation</vt:lpstr>
      <vt:lpstr>1_Blank Presentation</vt:lpstr>
      <vt:lpstr>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U.C.Riverside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Mathieu Ngouajio</dc:creator>
  <cp:lastModifiedBy>speaker</cp:lastModifiedBy>
  <cp:revision>598</cp:revision>
  <cp:lastPrinted>2001-02-06T03:38:12Z</cp:lastPrinted>
  <dcterms:created xsi:type="dcterms:W3CDTF">2001-06-01T23:51:08Z</dcterms:created>
  <dcterms:modified xsi:type="dcterms:W3CDTF">2014-11-14T21:43:41Z</dcterms:modified>
</cp:coreProperties>
</file>